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1" r:id="rId5"/>
    <p:sldId id="262" r:id="rId6"/>
    <p:sldId id="263" r:id="rId7"/>
    <p:sldId id="259"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8E19"/>
    <a:srgbClr val="00EAFF"/>
    <a:srgbClr val="94C21F"/>
    <a:srgbClr val="0F6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4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FC9344-DDB9-48DC-8FDC-815D8647A6A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62FFE7E-CFE3-4C9E-9A35-BBFF82DE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0E945AD-43CD-4644-B857-53DD12DD4DB7}"/>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5" name="Marcador de pie de página 4">
            <a:extLst>
              <a:ext uri="{FF2B5EF4-FFF2-40B4-BE49-F238E27FC236}">
                <a16:creationId xmlns:a16="http://schemas.microsoft.com/office/drawing/2014/main" id="{6D2927A6-7FEC-4C6F-86EA-EC9987AA20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31D6428-4605-41BF-8BCD-CEFD55F5E6C4}"/>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85885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36D5C-B0FB-41F3-89E5-0F60EDF42A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15C9D7F-AD24-4AD9-8514-30FCF22A1AC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7C099E6-214C-43FA-B974-3A2D1A5CDFA7}"/>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5" name="Marcador de pie de página 4">
            <a:extLst>
              <a:ext uri="{FF2B5EF4-FFF2-40B4-BE49-F238E27FC236}">
                <a16:creationId xmlns:a16="http://schemas.microsoft.com/office/drawing/2014/main" id="{6F436013-493B-4965-BADC-6CAECF046DA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8A197E-B2C0-4E6B-839D-D2418FE82FCA}"/>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384904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E49E232-668B-4239-AE57-9901BADFA2D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9AAEF89-8BEF-48E6-88EF-6D13B414BC4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107C2DA-ECE0-472E-854A-E1821426E1B0}"/>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5" name="Marcador de pie de página 4">
            <a:extLst>
              <a:ext uri="{FF2B5EF4-FFF2-40B4-BE49-F238E27FC236}">
                <a16:creationId xmlns:a16="http://schemas.microsoft.com/office/drawing/2014/main" id="{B7E35775-4B6A-4D79-BF13-05AB0DDB74B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3F16310-C3AC-44F4-9C3E-C23D81997C02}"/>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267326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6F401-5391-4785-AABD-B8FA7F3447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3B6D9AB-CDF4-46A8-9ABE-9E03C1D7BB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E6FD5A5-A3A2-4FBC-8D70-9813578C4376}"/>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5" name="Marcador de pie de página 4">
            <a:extLst>
              <a:ext uri="{FF2B5EF4-FFF2-40B4-BE49-F238E27FC236}">
                <a16:creationId xmlns:a16="http://schemas.microsoft.com/office/drawing/2014/main" id="{FE23A65E-ADFB-465C-BB06-468672D34CC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3C186EC-49D7-4AEE-BFD3-F456FD73EEA1}"/>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168719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01858-9E71-4023-B9D9-CBAA714926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B1D64CD-1551-41BE-8FED-68377CC37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2393E5-8745-4EA2-87D6-CE526242E2A8}"/>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5" name="Marcador de pie de página 4">
            <a:extLst>
              <a:ext uri="{FF2B5EF4-FFF2-40B4-BE49-F238E27FC236}">
                <a16:creationId xmlns:a16="http://schemas.microsoft.com/office/drawing/2014/main" id="{604DD287-3F35-40BE-A68E-D130D322AF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90F64C-DCE0-47DC-B54A-1D628E59C211}"/>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301461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1F777-3A70-4C8B-9035-E20F55EB4E0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40FD0B6-46AD-4C58-B95E-586648DA0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0E2C276-4AB6-4B51-9060-EC4DE3F0C99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28A605F-747E-4B00-82D9-5B62A9E1F3BC}"/>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6" name="Marcador de pie de página 5">
            <a:extLst>
              <a:ext uri="{FF2B5EF4-FFF2-40B4-BE49-F238E27FC236}">
                <a16:creationId xmlns:a16="http://schemas.microsoft.com/office/drawing/2014/main" id="{626601B3-DF8E-4651-8C02-FC663334A2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A45169E-1527-4F58-92A5-AECB072B9DBE}"/>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267909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BEE35A-473A-44ED-AA40-BA5CE42A33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001F355-6065-4B22-BC23-389B9B1B9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98710C-4F8E-4DB0-B266-6B5FA714BC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DBC2265-B4FF-4810-9B19-C896C4365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D9FE2AB-8793-4709-910F-CBB99B81FF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78DE7F7-4DDD-4284-8194-C35F4A2B19B5}"/>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8" name="Marcador de pie de página 7">
            <a:extLst>
              <a:ext uri="{FF2B5EF4-FFF2-40B4-BE49-F238E27FC236}">
                <a16:creationId xmlns:a16="http://schemas.microsoft.com/office/drawing/2014/main" id="{5590AC3B-3011-4100-820F-4C28BF5EE2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ADCAAEC-B0FC-4181-A8F0-4E8C9F220231}"/>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34105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58BD6-E9C8-4ECA-846E-19A5CD5FD80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1766468-F144-4020-B0E1-D24D5CC9ED4B}"/>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4" name="Marcador de pie de página 3">
            <a:extLst>
              <a:ext uri="{FF2B5EF4-FFF2-40B4-BE49-F238E27FC236}">
                <a16:creationId xmlns:a16="http://schemas.microsoft.com/office/drawing/2014/main" id="{EAE5F726-C03F-4A60-AE81-10692B7DE0A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7B386AC-08A8-4DB8-99E4-1A94105BA34E}"/>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756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B46496-2E74-40AA-8CB9-A89F4AD917F4}"/>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3" name="Marcador de pie de página 2">
            <a:extLst>
              <a:ext uri="{FF2B5EF4-FFF2-40B4-BE49-F238E27FC236}">
                <a16:creationId xmlns:a16="http://schemas.microsoft.com/office/drawing/2014/main" id="{17577AD2-9540-4DA9-AD42-55AAD15AC2C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070CB30-A254-43AA-8DD2-4CE159D33F68}"/>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53699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91AC8-2E38-4A51-A333-C281586DF9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BFEEF0E-55F9-4589-8A4C-94E75AEBA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EF1917E-BCCC-49DE-A784-A5C271F65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0960E6-07F7-4CDD-8323-7D5E69A79D37}"/>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6" name="Marcador de pie de página 5">
            <a:extLst>
              <a:ext uri="{FF2B5EF4-FFF2-40B4-BE49-F238E27FC236}">
                <a16:creationId xmlns:a16="http://schemas.microsoft.com/office/drawing/2014/main" id="{56F31370-183D-4C45-9240-49D463C929B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E3271A7-C3E2-4522-A836-265D4EDEC9C5}"/>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409126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CD62D-8763-439C-B2A2-8161F69042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B329D9F-31D4-4153-B849-CD8DE0818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FC3273C-0DAB-4A7C-8EBE-FB8AEA135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182023-C7AD-47EF-A5E5-29EBE1252EA7}"/>
              </a:ext>
            </a:extLst>
          </p:cNvPr>
          <p:cNvSpPr>
            <a:spLocks noGrp="1"/>
          </p:cNvSpPr>
          <p:nvPr>
            <p:ph type="dt" sz="half" idx="10"/>
          </p:nvPr>
        </p:nvSpPr>
        <p:spPr/>
        <p:txBody>
          <a:bodyPr/>
          <a:lstStyle/>
          <a:p>
            <a:fld id="{43ED3B40-4B8B-474D-A8DF-DF8516207C32}" type="datetimeFigureOut">
              <a:rPr lang="es-MX" smtClean="0"/>
              <a:t>15/07/2023</a:t>
            </a:fld>
            <a:endParaRPr lang="es-MX"/>
          </a:p>
        </p:txBody>
      </p:sp>
      <p:sp>
        <p:nvSpPr>
          <p:cNvPr id="6" name="Marcador de pie de página 5">
            <a:extLst>
              <a:ext uri="{FF2B5EF4-FFF2-40B4-BE49-F238E27FC236}">
                <a16:creationId xmlns:a16="http://schemas.microsoft.com/office/drawing/2014/main" id="{7CB0238A-27B5-424B-B2A3-C67E0FB22A6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10A838-8E9F-422E-AEF5-1CC8E5F0769E}"/>
              </a:ext>
            </a:extLst>
          </p:cNvPr>
          <p:cNvSpPr>
            <a:spLocks noGrp="1"/>
          </p:cNvSpPr>
          <p:nvPr>
            <p:ph type="sldNum" sz="quarter" idx="12"/>
          </p:nvPr>
        </p:nvSpPr>
        <p:spPr/>
        <p:txBody>
          <a:bodyPr/>
          <a:lstStyle/>
          <a:p>
            <a:fld id="{535E4826-7BB6-4D5C-82A8-7A3934BC5A59}" type="slidenum">
              <a:rPr lang="es-MX" smtClean="0"/>
              <a:t>‹Nº›</a:t>
            </a:fld>
            <a:endParaRPr lang="es-MX"/>
          </a:p>
        </p:txBody>
      </p:sp>
    </p:spTree>
    <p:extLst>
      <p:ext uri="{BB962C8B-B14F-4D97-AF65-F5344CB8AC3E}">
        <p14:creationId xmlns:p14="http://schemas.microsoft.com/office/powerpoint/2010/main" val="70798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323BAD-5190-428C-866F-6800A1A15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64EEFD9-EB19-4A95-9625-992622A2E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707300D-FE74-455C-BE5E-29923FE5D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D3B40-4B8B-474D-A8DF-DF8516207C32}" type="datetimeFigureOut">
              <a:rPr lang="es-MX" smtClean="0"/>
              <a:t>15/07/2023</a:t>
            </a:fld>
            <a:endParaRPr lang="es-MX"/>
          </a:p>
        </p:txBody>
      </p:sp>
      <p:sp>
        <p:nvSpPr>
          <p:cNvPr id="5" name="Marcador de pie de página 4">
            <a:extLst>
              <a:ext uri="{FF2B5EF4-FFF2-40B4-BE49-F238E27FC236}">
                <a16:creationId xmlns:a16="http://schemas.microsoft.com/office/drawing/2014/main" id="{98BAD6B0-16C9-462E-B28D-4B3808479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7B85125-E9AD-43AF-814B-CB1DFC0B5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E4826-7BB6-4D5C-82A8-7A3934BC5A59}" type="slidenum">
              <a:rPr lang="es-MX" smtClean="0"/>
              <a:t>‹Nº›</a:t>
            </a:fld>
            <a:endParaRPr lang="es-MX"/>
          </a:p>
        </p:txBody>
      </p:sp>
    </p:spTree>
    <p:extLst>
      <p:ext uri="{BB962C8B-B14F-4D97-AF65-F5344CB8AC3E}">
        <p14:creationId xmlns:p14="http://schemas.microsoft.com/office/powerpoint/2010/main" val="221262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10F16B-4DFE-4F67-90DE-AB9599401D52}"/>
              </a:ext>
            </a:extLst>
          </p:cNvPr>
          <p:cNvPicPr>
            <a:picLocks noChangeAspect="1"/>
          </p:cNvPicPr>
          <p:nvPr/>
        </p:nvPicPr>
        <p:blipFill rotWithShape="1">
          <a:blip r:embed="rId2"/>
          <a:srcRect t="13026" r="12889"/>
          <a:stretch/>
        </p:blipFill>
        <p:spPr>
          <a:xfrm>
            <a:off x="1" y="0"/>
            <a:ext cx="12191999" cy="6858000"/>
          </a:xfrm>
          <a:prstGeom prst="rect">
            <a:avLst/>
          </a:prstGeom>
        </p:spPr>
      </p:pic>
      <p:sp>
        <p:nvSpPr>
          <p:cNvPr id="15" name="EFECTO NEGRO">
            <a:extLst>
              <a:ext uri="{FF2B5EF4-FFF2-40B4-BE49-F238E27FC236}">
                <a16:creationId xmlns:a16="http://schemas.microsoft.com/office/drawing/2014/main" id="{F2908A50-C1F9-4DB4-9315-E70E608AA62F}"/>
              </a:ext>
            </a:extLst>
          </p:cNvPr>
          <p:cNvSpPr/>
          <p:nvPr/>
        </p:nvSpPr>
        <p:spPr>
          <a:xfrm>
            <a:off x="0" y="0"/>
            <a:ext cx="12192000" cy="6858001"/>
          </a:xfrm>
          <a:prstGeom prst="rect">
            <a:avLst/>
          </a:prstGeom>
          <a:gradFill>
            <a:gsLst>
              <a:gs pos="0">
                <a:schemeClr val="tx1"/>
              </a:gs>
              <a:gs pos="26000">
                <a:schemeClr val="tx1">
                  <a:alpha val="0"/>
                </a:schemeClr>
              </a:gs>
              <a:gs pos="89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7" name="Subtítulo 16">
            <a:extLst>
              <a:ext uri="{FF2B5EF4-FFF2-40B4-BE49-F238E27FC236}">
                <a16:creationId xmlns:a16="http://schemas.microsoft.com/office/drawing/2014/main" id="{33DF2626-78B0-46FF-B30F-21DC6FF10101}"/>
              </a:ext>
            </a:extLst>
          </p:cNvPr>
          <p:cNvSpPr>
            <a:spLocks noGrp="1"/>
          </p:cNvSpPr>
          <p:nvPr>
            <p:ph type="subTitle" idx="1"/>
          </p:nvPr>
        </p:nvSpPr>
        <p:spPr>
          <a:xfrm>
            <a:off x="625642" y="2035642"/>
            <a:ext cx="5470358" cy="2504847"/>
          </a:xfrm>
        </p:spPr>
        <p:txBody>
          <a:bodyPr>
            <a:normAutofit/>
          </a:bodyPr>
          <a:lstStyle/>
          <a:p>
            <a:r>
              <a:rPr lang="es-MX" sz="4400" b="1" dirty="0">
                <a:solidFill>
                  <a:srgbClr val="00EAFF"/>
                </a:solidFill>
                <a:latin typeface="Consolas" panose="020B0609020204030204" pitchFamily="49" charset="0"/>
              </a:rPr>
              <a:t>Innovación</a:t>
            </a:r>
          </a:p>
          <a:p>
            <a:r>
              <a:rPr lang="es-MX" sz="4400" b="1" dirty="0">
                <a:solidFill>
                  <a:schemeClr val="bg1"/>
                </a:solidFill>
                <a:latin typeface="Consolas" panose="020B0609020204030204" pitchFamily="49" charset="0"/>
              </a:rPr>
              <a:t>		Seguridad </a:t>
            </a:r>
          </a:p>
          <a:p>
            <a:r>
              <a:rPr lang="es-MX" sz="4400" b="1" dirty="0">
                <a:solidFill>
                  <a:srgbClr val="F28E19"/>
                </a:solidFill>
                <a:latin typeface="Consolas" panose="020B0609020204030204" pitchFamily="49" charset="0"/>
              </a:rPr>
              <a:t>Experiencia</a:t>
            </a:r>
          </a:p>
        </p:txBody>
      </p:sp>
    </p:spTree>
    <p:extLst>
      <p:ext uri="{BB962C8B-B14F-4D97-AF65-F5344CB8AC3E}">
        <p14:creationId xmlns:p14="http://schemas.microsoft.com/office/powerpoint/2010/main" val="278658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2992065-8892-4AA8-8A04-B217FE837CCA}"/>
              </a:ext>
            </a:extLst>
          </p:cNvPr>
          <p:cNvPicPr>
            <a:picLocks noChangeAspect="1"/>
          </p:cNvPicPr>
          <p:nvPr/>
        </p:nvPicPr>
        <p:blipFill rotWithShape="1">
          <a:blip r:embed="rId2"/>
          <a:srcRect r="13701" b="7538"/>
          <a:stretch/>
        </p:blipFill>
        <p:spPr>
          <a:xfrm>
            <a:off x="1"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1"/>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2" name="object 6">
            <a:extLst>
              <a:ext uri="{FF2B5EF4-FFF2-40B4-BE49-F238E27FC236}">
                <a16:creationId xmlns:a16="http://schemas.microsoft.com/office/drawing/2014/main" id="{7347DE94-346C-4FFB-8B8C-297568E7C50F}"/>
              </a:ext>
            </a:extLst>
          </p:cNvPr>
          <p:cNvSpPr txBox="1"/>
          <p:nvPr/>
        </p:nvSpPr>
        <p:spPr>
          <a:xfrm>
            <a:off x="1115243" y="2977433"/>
            <a:ext cx="5404852" cy="1118255"/>
          </a:xfrm>
          <a:prstGeom prst="rect">
            <a:avLst/>
          </a:prstGeom>
        </p:spPr>
        <p:txBody>
          <a:bodyPr vert="horz" wrap="square" lIns="0" tIns="10160" rIns="0" bIns="0" rtlCol="0">
            <a:spAutoFit/>
          </a:bodyPr>
          <a:lstStyle/>
          <a:p>
            <a:pPr marL="12700" marR="5080">
              <a:lnSpc>
                <a:spcPct val="100299"/>
              </a:lnSpc>
              <a:spcBef>
                <a:spcPts val="80"/>
              </a:spcBef>
            </a:pPr>
            <a:r>
              <a:rPr sz="3600" spc="145" dirty="0">
                <a:solidFill>
                  <a:srgbClr val="FFFFFF"/>
                </a:solidFill>
                <a:latin typeface="Arial Black" panose="020B0A04020102020204" pitchFamily="34" charset="0"/>
                <a:cs typeface="Verdana"/>
              </a:rPr>
              <a:t>C</a:t>
            </a:r>
            <a:r>
              <a:rPr sz="3600" spc="415" dirty="0">
                <a:solidFill>
                  <a:srgbClr val="FFFFFF"/>
                </a:solidFill>
                <a:latin typeface="Arial Black" panose="020B0A04020102020204" pitchFamily="34" charset="0"/>
                <a:cs typeface="Verdana"/>
              </a:rPr>
              <a:t>U</a:t>
            </a:r>
            <a:r>
              <a:rPr sz="3600" spc="780" dirty="0">
                <a:solidFill>
                  <a:srgbClr val="FFFFFF"/>
                </a:solidFill>
                <a:latin typeface="Arial Black" panose="020B0A04020102020204" pitchFamily="34" charset="0"/>
                <a:cs typeface="Verdana"/>
              </a:rPr>
              <a:t>M</a:t>
            </a:r>
            <a:r>
              <a:rPr sz="3600" spc="185" dirty="0">
                <a:solidFill>
                  <a:srgbClr val="FFFFFF"/>
                </a:solidFill>
                <a:latin typeface="Arial Black" panose="020B0A04020102020204" pitchFamily="34" charset="0"/>
                <a:cs typeface="Verdana"/>
              </a:rPr>
              <a:t>P</a:t>
            </a:r>
            <a:r>
              <a:rPr sz="3600" spc="395" dirty="0">
                <a:solidFill>
                  <a:srgbClr val="FFFFFF"/>
                </a:solidFill>
                <a:latin typeface="Arial Black" panose="020B0A04020102020204" pitchFamily="34" charset="0"/>
                <a:cs typeface="Verdana"/>
              </a:rPr>
              <a:t>L</a:t>
            </a:r>
            <a:r>
              <a:rPr sz="3600" spc="-280" dirty="0">
                <a:solidFill>
                  <a:srgbClr val="FFFFFF"/>
                </a:solidFill>
                <a:latin typeface="Arial Black" panose="020B0A04020102020204" pitchFamily="34" charset="0"/>
                <a:cs typeface="Verdana"/>
              </a:rPr>
              <a:t>I</a:t>
            </a:r>
            <a:r>
              <a:rPr sz="3600" spc="780" dirty="0">
                <a:solidFill>
                  <a:srgbClr val="FFFFFF"/>
                </a:solidFill>
                <a:latin typeface="Arial Black" panose="020B0A04020102020204" pitchFamily="34" charset="0"/>
                <a:cs typeface="Verdana"/>
              </a:rPr>
              <a:t>M</a:t>
            </a:r>
            <a:r>
              <a:rPr sz="3600" spc="-280" dirty="0">
                <a:solidFill>
                  <a:srgbClr val="FFFFFF"/>
                </a:solidFill>
                <a:latin typeface="Arial Black" panose="020B0A04020102020204" pitchFamily="34" charset="0"/>
                <a:cs typeface="Verdana"/>
              </a:rPr>
              <a:t>I</a:t>
            </a:r>
            <a:r>
              <a:rPr sz="3600" spc="225" dirty="0">
                <a:solidFill>
                  <a:srgbClr val="FFFFFF"/>
                </a:solidFill>
                <a:latin typeface="Arial Black" panose="020B0A04020102020204" pitchFamily="34" charset="0"/>
                <a:cs typeface="Verdana"/>
              </a:rPr>
              <a:t>E</a:t>
            </a:r>
            <a:r>
              <a:rPr sz="3600" spc="285" dirty="0">
                <a:solidFill>
                  <a:srgbClr val="FFFFFF"/>
                </a:solidFill>
                <a:latin typeface="Arial Black" panose="020B0A04020102020204" pitchFamily="34" charset="0"/>
                <a:cs typeface="Verdana"/>
              </a:rPr>
              <a:t>N</a:t>
            </a:r>
            <a:r>
              <a:rPr sz="3600" spc="240" dirty="0">
                <a:solidFill>
                  <a:srgbClr val="FFFFFF"/>
                </a:solidFill>
                <a:latin typeface="Arial Black" panose="020B0A04020102020204" pitchFamily="34" charset="0"/>
                <a:cs typeface="Verdana"/>
              </a:rPr>
              <a:t>T</a:t>
            </a:r>
            <a:r>
              <a:rPr sz="3600" spc="35" dirty="0">
                <a:solidFill>
                  <a:srgbClr val="FFFFFF"/>
                </a:solidFill>
                <a:latin typeface="Arial Black" panose="020B0A04020102020204" pitchFamily="34" charset="0"/>
                <a:cs typeface="Verdana"/>
              </a:rPr>
              <a:t>O  </a:t>
            </a:r>
            <a:r>
              <a:rPr sz="3600" spc="229" dirty="0">
                <a:solidFill>
                  <a:srgbClr val="FFFFFF"/>
                </a:solidFill>
                <a:latin typeface="Arial Black" panose="020B0A04020102020204" pitchFamily="34" charset="0"/>
                <a:cs typeface="Verdana"/>
              </a:rPr>
              <a:t>NORMATIVO</a:t>
            </a:r>
            <a:endParaRPr sz="3600" dirty="0">
              <a:latin typeface="Arial Black" panose="020B0A04020102020204" pitchFamily="34" charset="0"/>
              <a:cs typeface="Verdana"/>
            </a:endParaRPr>
          </a:p>
        </p:txBody>
      </p:sp>
      <p:sp>
        <p:nvSpPr>
          <p:cNvPr id="15" name="object 7">
            <a:extLst>
              <a:ext uri="{FF2B5EF4-FFF2-40B4-BE49-F238E27FC236}">
                <a16:creationId xmlns:a16="http://schemas.microsoft.com/office/drawing/2014/main" id="{684DA384-E3A0-4FAE-8105-3967DCBD16C1}"/>
              </a:ext>
            </a:extLst>
          </p:cNvPr>
          <p:cNvSpPr txBox="1"/>
          <p:nvPr/>
        </p:nvSpPr>
        <p:spPr>
          <a:xfrm>
            <a:off x="1115243" y="4095689"/>
            <a:ext cx="4998955" cy="414020"/>
          </a:xfrm>
          <a:prstGeom prst="rect">
            <a:avLst/>
          </a:prstGeom>
        </p:spPr>
        <p:txBody>
          <a:bodyPr vert="horz" wrap="square" lIns="0" tIns="12065" rIns="0" bIns="0" rtlCol="0">
            <a:spAutoFit/>
          </a:bodyPr>
          <a:lstStyle/>
          <a:p>
            <a:pPr marL="12700">
              <a:lnSpc>
                <a:spcPct val="100000"/>
              </a:lnSpc>
              <a:spcBef>
                <a:spcPts val="95"/>
              </a:spcBef>
            </a:pPr>
            <a:r>
              <a:rPr lang="es-MX" sz="2550" spc="-280" dirty="0">
                <a:solidFill>
                  <a:srgbClr val="F28E19"/>
                </a:solidFill>
                <a:latin typeface="Verdana"/>
                <a:cs typeface="Verdana"/>
              </a:rPr>
              <a:t>Gobierno/</a:t>
            </a:r>
            <a:r>
              <a:rPr sz="2550" spc="-315" dirty="0">
                <a:solidFill>
                  <a:srgbClr val="F28E19"/>
                </a:solidFill>
                <a:latin typeface="Verdana"/>
                <a:cs typeface="Verdana"/>
              </a:rPr>
              <a:t> </a:t>
            </a:r>
            <a:r>
              <a:rPr sz="2550" spc="-90" dirty="0">
                <a:solidFill>
                  <a:srgbClr val="F28E19"/>
                </a:solidFill>
                <a:latin typeface="Verdana"/>
                <a:cs typeface="Verdana"/>
              </a:rPr>
              <a:t>R</a:t>
            </a:r>
            <a:r>
              <a:rPr sz="2550" spc="30" dirty="0">
                <a:solidFill>
                  <a:srgbClr val="F28E19"/>
                </a:solidFill>
                <a:latin typeface="Verdana"/>
                <a:cs typeface="Verdana"/>
              </a:rPr>
              <a:t>i</a:t>
            </a:r>
            <a:r>
              <a:rPr sz="2550" spc="-145" dirty="0">
                <a:solidFill>
                  <a:srgbClr val="F28E19"/>
                </a:solidFill>
                <a:latin typeface="Verdana"/>
                <a:cs typeface="Verdana"/>
              </a:rPr>
              <a:t>e</a:t>
            </a:r>
            <a:r>
              <a:rPr sz="2550" spc="-204" dirty="0">
                <a:solidFill>
                  <a:srgbClr val="F28E19"/>
                </a:solidFill>
                <a:latin typeface="Verdana"/>
                <a:cs typeface="Verdana"/>
              </a:rPr>
              <a:t>s</a:t>
            </a:r>
            <a:r>
              <a:rPr sz="2550" spc="-160" dirty="0">
                <a:solidFill>
                  <a:srgbClr val="F28E19"/>
                </a:solidFill>
                <a:latin typeface="Verdana"/>
                <a:cs typeface="Verdana"/>
              </a:rPr>
              <a:t>g</a:t>
            </a:r>
            <a:r>
              <a:rPr sz="2550" spc="-5" dirty="0">
                <a:solidFill>
                  <a:srgbClr val="F28E19"/>
                </a:solidFill>
                <a:latin typeface="Verdana"/>
                <a:cs typeface="Verdana"/>
              </a:rPr>
              <a:t>o</a:t>
            </a:r>
            <a:r>
              <a:rPr sz="2550" spc="-315" dirty="0">
                <a:solidFill>
                  <a:srgbClr val="F28E19"/>
                </a:solidFill>
                <a:latin typeface="Verdana"/>
                <a:cs typeface="Verdana"/>
              </a:rPr>
              <a:t> </a:t>
            </a:r>
            <a:r>
              <a:rPr sz="2550" spc="-280" dirty="0">
                <a:solidFill>
                  <a:srgbClr val="F28E19"/>
                </a:solidFill>
                <a:latin typeface="Verdana"/>
                <a:cs typeface="Verdana"/>
              </a:rPr>
              <a:t>/</a:t>
            </a:r>
            <a:r>
              <a:rPr sz="2550" spc="-315" dirty="0">
                <a:solidFill>
                  <a:srgbClr val="F28E19"/>
                </a:solidFill>
                <a:latin typeface="Verdana"/>
                <a:cs typeface="Verdana"/>
              </a:rPr>
              <a:t> </a:t>
            </a:r>
            <a:r>
              <a:rPr sz="2550" spc="-50" dirty="0">
                <a:solidFill>
                  <a:srgbClr val="F28E19"/>
                </a:solidFill>
                <a:latin typeface="Verdana"/>
                <a:cs typeface="Verdana"/>
              </a:rPr>
              <a:t>C</a:t>
            </a:r>
            <a:r>
              <a:rPr sz="2550" spc="-20" dirty="0">
                <a:solidFill>
                  <a:srgbClr val="F28E19"/>
                </a:solidFill>
                <a:latin typeface="Verdana"/>
                <a:cs typeface="Verdana"/>
              </a:rPr>
              <a:t>u</a:t>
            </a:r>
            <a:r>
              <a:rPr sz="2550" spc="-190" dirty="0">
                <a:solidFill>
                  <a:srgbClr val="F28E19"/>
                </a:solidFill>
                <a:latin typeface="Verdana"/>
                <a:cs typeface="Verdana"/>
              </a:rPr>
              <a:t>m</a:t>
            </a:r>
            <a:r>
              <a:rPr sz="2550" spc="-15" dirty="0">
                <a:solidFill>
                  <a:srgbClr val="F28E19"/>
                </a:solidFill>
                <a:latin typeface="Verdana"/>
                <a:cs typeface="Verdana"/>
              </a:rPr>
              <a:t>p</a:t>
            </a:r>
            <a:r>
              <a:rPr sz="2550" spc="30" dirty="0">
                <a:solidFill>
                  <a:srgbClr val="F28E19"/>
                </a:solidFill>
                <a:latin typeface="Verdana"/>
                <a:cs typeface="Verdana"/>
              </a:rPr>
              <a:t>li</a:t>
            </a:r>
            <a:r>
              <a:rPr sz="2550" spc="-190" dirty="0">
                <a:solidFill>
                  <a:srgbClr val="F28E19"/>
                </a:solidFill>
                <a:latin typeface="Verdana"/>
                <a:cs typeface="Verdana"/>
              </a:rPr>
              <a:t>m</a:t>
            </a:r>
            <a:r>
              <a:rPr sz="2550" spc="30" dirty="0">
                <a:solidFill>
                  <a:srgbClr val="F28E19"/>
                </a:solidFill>
                <a:latin typeface="Verdana"/>
                <a:cs typeface="Verdana"/>
              </a:rPr>
              <a:t>i</a:t>
            </a:r>
            <a:r>
              <a:rPr sz="2550" spc="-145" dirty="0">
                <a:solidFill>
                  <a:srgbClr val="F28E19"/>
                </a:solidFill>
                <a:latin typeface="Verdana"/>
                <a:cs typeface="Verdana"/>
              </a:rPr>
              <a:t>e</a:t>
            </a:r>
            <a:r>
              <a:rPr sz="2550" spc="10" dirty="0">
                <a:solidFill>
                  <a:srgbClr val="F28E19"/>
                </a:solidFill>
                <a:latin typeface="Verdana"/>
                <a:cs typeface="Verdana"/>
              </a:rPr>
              <a:t>n</a:t>
            </a:r>
            <a:r>
              <a:rPr sz="2550" spc="-90" dirty="0">
                <a:solidFill>
                  <a:srgbClr val="F28E19"/>
                </a:solidFill>
                <a:latin typeface="Verdana"/>
                <a:cs typeface="Verdana"/>
              </a:rPr>
              <a:t>t</a:t>
            </a:r>
            <a:r>
              <a:rPr sz="2550" spc="-5" dirty="0">
                <a:solidFill>
                  <a:srgbClr val="F28E19"/>
                </a:solidFill>
                <a:latin typeface="Verdana"/>
                <a:cs typeface="Verdana"/>
              </a:rPr>
              <a:t>o</a:t>
            </a:r>
            <a:endParaRPr sz="2550" dirty="0">
              <a:solidFill>
                <a:srgbClr val="F28E19"/>
              </a:solidFill>
              <a:latin typeface="Verdana"/>
              <a:cs typeface="Verdana"/>
            </a:endParaRPr>
          </a:p>
        </p:txBody>
      </p:sp>
    </p:spTree>
    <p:extLst>
      <p:ext uri="{BB962C8B-B14F-4D97-AF65-F5344CB8AC3E}">
        <p14:creationId xmlns:p14="http://schemas.microsoft.com/office/powerpoint/2010/main" val="1065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2992065-8892-4AA8-8A04-B217FE837CCA}"/>
              </a:ext>
            </a:extLst>
          </p:cNvPr>
          <p:cNvPicPr>
            <a:picLocks noChangeAspect="1"/>
          </p:cNvPicPr>
          <p:nvPr/>
        </p:nvPicPr>
        <p:blipFill rotWithShape="1">
          <a:blip r:embed="rId2"/>
          <a:srcRect r="13701" b="7538"/>
          <a:stretch/>
        </p:blipFill>
        <p:spPr>
          <a:xfrm>
            <a:off x="1"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1"/>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2" name="object 6">
            <a:extLst>
              <a:ext uri="{FF2B5EF4-FFF2-40B4-BE49-F238E27FC236}">
                <a16:creationId xmlns:a16="http://schemas.microsoft.com/office/drawing/2014/main" id="{7347DE94-346C-4FFB-8B8C-297568E7C50F}"/>
              </a:ext>
            </a:extLst>
          </p:cNvPr>
          <p:cNvSpPr txBox="1"/>
          <p:nvPr/>
        </p:nvSpPr>
        <p:spPr>
          <a:xfrm>
            <a:off x="7138063" y="3830750"/>
            <a:ext cx="4797887" cy="1118255"/>
          </a:xfrm>
          <a:prstGeom prst="rect">
            <a:avLst/>
          </a:prstGeom>
        </p:spPr>
        <p:txBody>
          <a:bodyPr vert="horz" wrap="square" lIns="0" tIns="10160" rIns="0" bIns="0" rtlCol="0">
            <a:spAutoFit/>
          </a:bodyPr>
          <a:lstStyle/>
          <a:p>
            <a:pPr marL="12700" marR="5080">
              <a:lnSpc>
                <a:spcPct val="100299"/>
              </a:lnSpc>
              <a:spcBef>
                <a:spcPts val="80"/>
              </a:spcBef>
            </a:pPr>
            <a:r>
              <a:rPr sz="3600" spc="145" dirty="0">
                <a:solidFill>
                  <a:srgbClr val="FFFFFF"/>
                </a:solidFill>
                <a:latin typeface="Arial Black" panose="020B0A04020102020204" pitchFamily="34" charset="0"/>
                <a:cs typeface="Verdana"/>
              </a:rPr>
              <a:t>C</a:t>
            </a:r>
            <a:r>
              <a:rPr sz="3600" spc="415" dirty="0">
                <a:solidFill>
                  <a:srgbClr val="FFFFFF"/>
                </a:solidFill>
                <a:latin typeface="Arial Black" panose="020B0A04020102020204" pitchFamily="34" charset="0"/>
                <a:cs typeface="Verdana"/>
              </a:rPr>
              <a:t>U</a:t>
            </a:r>
            <a:r>
              <a:rPr sz="3600" spc="780" dirty="0">
                <a:solidFill>
                  <a:srgbClr val="FFFFFF"/>
                </a:solidFill>
                <a:latin typeface="Arial Black" panose="020B0A04020102020204" pitchFamily="34" charset="0"/>
                <a:cs typeface="Verdana"/>
              </a:rPr>
              <a:t>M</a:t>
            </a:r>
            <a:r>
              <a:rPr sz="3600" spc="185" dirty="0">
                <a:solidFill>
                  <a:srgbClr val="FFFFFF"/>
                </a:solidFill>
                <a:latin typeface="Arial Black" panose="020B0A04020102020204" pitchFamily="34" charset="0"/>
                <a:cs typeface="Verdana"/>
              </a:rPr>
              <a:t>P</a:t>
            </a:r>
            <a:r>
              <a:rPr sz="3600" spc="395" dirty="0">
                <a:solidFill>
                  <a:srgbClr val="FFFFFF"/>
                </a:solidFill>
                <a:latin typeface="Arial Black" panose="020B0A04020102020204" pitchFamily="34" charset="0"/>
                <a:cs typeface="Verdana"/>
              </a:rPr>
              <a:t>L</a:t>
            </a:r>
            <a:r>
              <a:rPr sz="3600" spc="-280" dirty="0">
                <a:solidFill>
                  <a:srgbClr val="FFFFFF"/>
                </a:solidFill>
                <a:latin typeface="Arial Black" panose="020B0A04020102020204" pitchFamily="34" charset="0"/>
                <a:cs typeface="Verdana"/>
              </a:rPr>
              <a:t>I</a:t>
            </a:r>
            <a:r>
              <a:rPr sz="3600" spc="780" dirty="0">
                <a:solidFill>
                  <a:srgbClr val="FFFFFF"/>
                </a:solidFill>
                <a:latin typeface="Arial Black" panose="020B0A04020102020204" pitchFamily="34" charset="0"/>
                <a:cs typeface="Verdana"/>
              </a:rPr>
              <a:t>M</a:t>
            </a:r>
            <a:r>
              <a:rPr sz="3600" spc="-280" dirty="0">
                <a:solidFill>
                  <a:srgbClr val="FFFFFF"/>
                </a:solidFill>
                <a:latin typeface="Arial Black" panose="020B0A04020102020204" pitchFamily="34" charset="0"/>
                <a:cs typeface="Verdana"/>
              </a:rPr>
              <a:t>I</a:t>
            </a:r>
            <a:r>
              <a:rPr sz="3600" spc="225" dirty="0">
                <a:solidFill>
                  <a:srgbClr val="FFFFFF"/>
                </a:solidFill>
                <a:latin typeface="Arial Black" panose="020B0A04020102020204" pitchFamily="34" charset="0"/>
                <a:cs typeface="Verdana"/>
              </a:rPr>
              <a:t>E</a:t>
            </a:r>
            <a:r>
              <a:rPr sz="3600" spc="285" dirty="0">
                <a:solidFill>
                  <a:srgbClr val="FFFFFF"/>
                </a:solidFill>
                <a:latin typeface="Arial Black" panose="020B0A04020102020204" pitchFamily="34" charset="0"/>
                <a:cs typeface="Verdana"/>
              </a:rPr>
              <a:t>N</a:t>
            </a:r>
            <a:r>
              <a:rPr sz="3600" spc="240" dirty="0">
                <a:solidFill>
                  <a:srgbClr val="FFFFFF"/>
                </a:solidFill>
                <a:latin typeface="Arial Black" panose="020B0A04020102020204" pitchFamily="34" charset="0"/>
                <a:cs typeface="Verdana"/>
              </a:rPr>
              <a:t>T</a:t>
            </a:r>
            <a:r>
              <a:rPr sz="3600" spc="35" dirty="0">
                <a:solidFill>
                  <a:srgbClr val="FFFFFF"/>
                </a:solidFill>
                <a:latin typeface="Arial Black" panose="020B0A04020102020204" pitchFamily="34" charset="0"/>
                <a:cs typeface="Verdana"/>
              </a:rPr>
              <a:t>O  </a:t>
            </a:r>
            <a:r>
              <a:rPr sz="3600" spc="229" dirty="0">
                <a:solidFill>
                  <a:srgbClr val="FFFFFF"/>
                </a:solidFill>
                <a:latin typeface="Arial Black" panose="020B0A04020102020204" pitchFamily="34" charset="0"/>
                <a:cs typeface="Verdana"/>
              </a:rPr>
              <a:t>NORMATIVO</a:t>
            </a:r>
            <a:endParaRPr sz="3600" dirty="0">
              <a:latin typeface="Arial Black" panose="020B0A04020102020204" pitchFamily="34" charset="0"/>
              <a:cs typeface="Verdana"/>
            </a:endParaRPr>
          </a:p>
        </p:txBody>
      </p:sp>
      <p:sp>
        <p:nvSpPr>
          <p:cNvPr id="8" name="object 5">
            <a:extLst>
              <a:ext uri="{FF2B5EF4-FFF2-40B4-BE49-F238E27FC236}">
                <a16:creationId xmlns:a16="http://schemas.microsoft.com/office/drawing/2014/main" id="{F8932814-B94D-4FA6-B7A2-EBFB6746A663}"/>
              </a:ext>
            </a:extLst>
          </p:cNvPr>
          <p:cNvSpPr txBox="1"/>
          <p:nvPr/>
        </p:nvSpPr>
        <p:spPr>
          <a:xfrm>
            <a:off x="673176" y="1507229"/>
            <a:ext cx="5582114" cy="3731599"/>
          </a:xfrm>
          <a:prstGeom prst="rect">
            <a:avLst/>
          </a:prstGeom>
        </p:spPr>
        <p:txBody>
          <a:bodyPr vert="horz" wrap="square" lIns="0" tIns="10795" rIns="0" bIns="0" rtlCol="0">
            <a:spAutoFit/>
          </a:bodyPr>
          <a:lstStyle/>
          <a:p>
            <a:pPr marL="12700" marR="5715" algn="just">
              <a:lnSpc>
                <a:spcPct val="100699"/>
              </a:lnSpc>
              <a:spcBef>
                <a:spcPts val="85"/>
              </a:spcBef>
            </a:pPr>
            <a:r>
              <a:rPr sz="1600" spc="35" dirty="0">
                <a:solidFill>
                  <a:srgbClr val="00E1FF"/>
                </a:solidFill>
                <a:latin typeface="Verdana"/>
                <a:cs typeface="Verdana"/>
              </a:rPr>
              <a:t>Consultoría </a:t>
            </a:r>
            <a:r>
              <a:rPr sz="1600" spc="-105" dirty="0">
                <a:solidFill>
                  <a:srgbClr val="00E1FF"/>
                </a:solidFill>
                <a:latin typeface="Verdana"/>
                <a:cs typeface="Verdana"/>
              </a:rPr>
              <a:t>y </a:t>
            </a:r>
            <a:r>
              <a:rPr sz="1600" spc="50" dirty="0">
                <a:solidFill>
                  <a:srgbClr val="00E1FF"/>
                </a:solidFill>
                <a:latin typeface="Verdana"/>
                <a:cs typeface="Verdana"/>
              </a:rPr>
              <a:t>Auditoría </a:t>
            </a:r>
            <a:r>
              <a:rPr sz="1600" spc="-5" dirty="0">
                <a:solidFill>
                  <a:srgbClr val="00E1FF"/>
                </a:solidFill>
                <a:latin typeface="Verdana"/>
                <a:cs typeface="Verdana"/>
              </a:rPr>
              <a:t>en </a:t>
            </a:r>
            <a:r>
              <a:rPr sz="1600" spc="40" dirty="0">
                <a:solidFill>
                  <a:srgbClr val="00E1FF"/>
                </a:solidFill>
                <a:latin typeface="Verdana"/>
                <a:cs typeface="Verdana"/>
              </a:rPr>
              <a:t>Cumplimiento </a:t>
            </a:r>
            <a:r>
              <a:rPr sz="1600" spc="20" dirty="0">
                <a:solidFill>
                  <a:srgbClr val="00E1FF"/>
                </a:solidFill>
                <a:latin typeface="Verdana"/>
                <a:cs typeface="Verdana"/>
              </a:rPr>
              <a:t>Normativo </a:t>
            </a:r>
            <a:r>
              <a:rPr sz="1600" spc="-5" dirty="0">
                <a:solidFill>
                  <a:srgbClr val="00E1FF"/>
                </a:solidFill>
                <a:latin typeface="Verdana"/>
                <a:cs typeface="Verdana"/>
              </a:rPr>
              <a:t>en </a:t>
            </a:r>
            <a:r>
              <a:rPr sz="1600" spc="5" dirty="0">
                <a:solidFill>
                  <a:srgbClr val="00E1FF"/>
                </a:solidFill>
                <a:latin typeface="Verdana"/>
                <a:cs typeface="Verdana"/>
              </a:rPr>
              <a:t>Seguridad </a:t>
            </a:r>
            <a:r>
              <a:rPr sz="1600" spc="-10" dirty="0">
                <a:solidFill>
                  <a:srgbClr val="00E1FF"/>
                </a:solidFill>
                <a:latin typeface="Verdana"/>
                <a:cs typeface="Verdana"/>
              </a:rPr>
              <a:t>de </a:t>
            </a:r>
            <a:r>
              <a:rPr sz="1600" spc="-30" dirty="0">
                <a:solidFill>
                  <a:srgbClr val="00E1FF"/>
                </a:solidFill>
                <a:latin typeface="Verdana"/>
                <a:cs typeface="Verdana"/>
              </a:rPr>
              <a:t>la </a:t>
            </a:r>
            <a:r>
              <a:rPr sz="1600" spc="-620" dirty="0">
                <a:solidFill>
                  <a:srgbClr val="00E1FF"/>
                </a:solidFill>
                <a:latin typeface="Verdana"/>
                <a:cs typeface="Verdana"/>
              </a:rPr>
              <a:t> </a:t>
            </a:r>
            <a:r>
              <a:rPr lang="es-MX" sz="1600" spc="25" dirty="0">
                <a:solidFill>
                  <a:srgbClr val="00E1FF"/>
                </a:solidFill>
                <a:latin typeface="Verdana"/>
                <a:cs typeface="Verdana"/>
              </a:rPr>
              <a:t>Información.</a:t>
            </a:r>
          </a:p>
          <a:p>
            <a:pPr marL="12700" marR="5715" algn="just">
              <a:lnSpc>
                <a:spcPct val="100699"/>
              </a:lnSpc>
              <a:spcBef>
                <a:spcPts val="85"/>
              </a:spcBef>
            </a:pPr>
            <a:r>
              <a:rPr lang="es-MX" sz="1600" spc="25" dirty="0">
                <a:solidFill>
                  <a:srgbClr val="00E1FF"/>
                </a:solidFill>
                <a:latin typeface="Verdana"/>
                <a:cs typeface="Verdana"/>
              </a:rPr>
              <a:t> </a:t>
            </a:r>
            <a:endParaRPr sz="1600" dirty="0">
              <a:latin typeface="Verdana"/>
              <a:cs typeface="Verdana"/>
            </a:endParaRPr>
          </a:p>
          <a:p>
            <a:pPr marL="12700" algn="just">
              <a:lnSpc>
                <a:spcPct val="100000"/>
              </a:lnSpc>
              <a:spcBef>
                <a:spcPts val="15"/>
              </a:spcBef>
            </a:pPr>
            <a:r>
              <a:rPr sz="1600" spc="-110" dirty="0">
                <a:solidFill>
                  <a:srgbClr val="FFFFFF"/>
                </a:solidFill>
                <a:latin typeface="Verdana"/>
                <a:cs typeface="Verdana"/>
              </a:rPr>
              <a:t>I</a:t>
            </a:r>
            <a:r>
              <a:rPr sz="1600" spc="-125" dirty="0">
                <a:solidFill>
                  <a:srgbClr val="FFFFFF"/>
                </a:solidFill>
                <a:latin typeface="Verdana"/>
                <a:cs typeface="Verdana"/>
              </a:rPr>
              <a:t>S</a:t>
            </a:r>
            <a:r>
              <a:rPr sz="1600" spc="20" dirty="0">
                <a:solidFill>
                  <a:srgbClr val="FFFFFF"/>
                </a:solidFill>
                <a:latin typeface="Verdana"/>
                <a:cs typeface="Verdana"/>
              </a:rPr>
              <a:t>O</a:t>
            </a:r>
            <a:r>
              <a:rPr sz="1600" spc="-55" dirty="0">
                <a:solidFill>
                  <a:srgbClr val="FFFFFF"/>
                </a:solidFill>
                <a:latin typeface="Verdana"/>
                <a:cs typeface="Verdana"/>
              </a:rPr>
              <a:t> </a:t>
            </a:r>
            <a:r>
              <a:rPr sz="1600" spc="-135" dirty="0">
                <a:solidFill>
                  <a:srgbClr val="FFFFFF"/>
                </a:solidFill>
                <a:latin typeface="Verdana"/>
                <a:cs typeface="Verdana"/>
              </a:rPr>
              <a:t>2</a:t>
            </a:r>
            <a:r>
              <a:rPr sz="1600" spc="-260" dirty="0">
                <a:solidFill>
                  <a:srgbClr val="FFFFFF"/>
                </a:solidFill>
                <a:latin typeface="Verdana"/>
                <a:cs typeface="Verdana"/>
              </a:rPr>
              <a:t>7</a:t>
            </a:r>
            <a:r>
              <a:rPr sz="1600" spc="50" dirty="0">
                <a:solidFill>
                  <a:srgbClr val="FFFFFF"/>
                </a:solidFill>
                <a:latin typeface="Verdana"/>
                <a:cs typeface="Verdana"/>
              </a:rPr>
              <a:t>000</a:t>
            </a:r>
            <a:r>
              <a:rPr sz="1600" spc="-215" dirty="0">
                <a:solidFill>
                  <a:srgbClr val="FFFFFF"/>
                </a:solidFill>
                <a:latin typeface="Verdana"/>
                <a:cs typeface="Verdana"/>
              </a:rPr>
              <a:t>,</a:t>
            </a:r>
            <a:r>
              <a:rPr sz="1600" spc="-55" dirty="0">
                <a:solidFill>
                  <a:srgbClr val="FFFFFF"/>
                </a:solidFill>
                <a:latin typeface="Verdana"/>
                <a:cs typeface="Verdana"/>
              </a:rPr>
              <a:t> </a:t>
            </a:r>
            <a:r>
              <a:rPr sz="1600" spc="-110" dirty="0">
                <a:solidFill>
                  <a:srgbClr val="FFFFFF"/>
                </a:solidFill>
                <a:latin typeface="Verdana"/>
                <a:cs typeface="Verdana"/>
              </a:rPr>
              <a:t>I</a:t>
            </a:r>
            <a:r>
              <a:rPr sz="1600" spc="-125" dirty="0">
                <a:solidFill>
                  <a:srgbClr val="FFFFFF"/>
                </a:solidFill>
                <a:latin typeface="Verdana"/>
                <a:cs typeface="Verdana"/>
              </a:rPr>
              <a:t>S</a:t>
            </a:r>
            <a:r>
              <a:rPr sz="1600" spc="20" dirty="0">
                <a:solidFill>
                  <a:srgbClr val="FFFFFF"/>
                </a:solidFill>
                <a:latin typeface="Verdana"/>
                <a:cs typeface="Verdana"/>
              </a:rPr>
              <a:t>O</a:t>
            </a:r>
            <a:r>
              <a:rPr sz="1600" spc="-55" dirty="0">
                <a:solidFill>
                  <a:srgbClr val="FFFFFF"/>
                </a:solidFill>
                <a:latin typeface="Verdana"/>
                <a:cs typeface="Verdana"/>
              </a:rPr>
              <a:t> </a:t>
            </a:r>
            <a:r>
              <a:rPr sz="1600" spc="-135" dirty="0">
                <a:solidFill>
                  <a:srgbClr val="FFFFFF"/>
                </a:solidFill>
                <a:latin typeface="Verdana"/>
                <a:cs typeface="Verdana"/>
              </a:rPr>
              <a:t>2</a:t>
            </a:r>
            <a:r>
              <a:rPr sz="1600" spc="-260" dirty="0">
                <a:solidFill>
                  <a:srgbClr val="FFFFFF"/>
                </a:solidFill>
                <a:latin typeface="Verdana"/>
                <a:cs typeface="Verdana"/>
              </a:rPr>
              <a:t>7</a:t>
            </a:r>
            <a:r>
              <a:rPr sz="1600" spc="50" dirty="0">
                <a:solidFill>
                  <a:srgbClr val="FFFFFF"/>
                </a:solidFill>
                <a:latin typeface="Verdana"/>
                <a:cs typeface="Verdana"/>
              </a:rPr>
              <a:t>00</a:t>
            </a:r>
            <a:r>
              <a:rPr sz="1600" spc="-315" dirty="0">
                <a:solidFill>
                  <a:srgbClr val="FFFFFF"/>
                </a:solidFill>
                <a:latin typeface="Verdana"/>
                <a:cs typeface="Verdana"/>
              </a:rPr>
              <a:t>1</a:t>
            </a:r>
            <a:r>
              <a:rPr sz="1600" spc="-220" dirty="0">
                <a:solidFill>
                  <a:srgbClr val="FFFFFF"/>
                </a:solidFill>
                <a:latin typeface="Verdana"/>
                <a:cs typeface="Verdana"/>
              </a:rPr>
              <a:t>.</a:t>
            </a:r>
            <a:r>
              <a:rPr sz="1600" spc="-55" dirty="0">
                <a:solidFill>
                  <a:srgbClr val="FFFFFF"/>
                </a:solidFill>
                <a:latin typeface="Verdana"/>
                <a:cs typeface="Verdana"/>
              </a:rPr>
              <a:t> </a:t>
            </a:r>
            <a:r>
              <a:rPr sz="1600" spc="-110" dirty="0">
                <a:solidFill>
                  <a:srgbClr val="FFFFFF"/>
                </a:solidFill>
                <a:latin typeface="Verdana"/>
                <a:cs typeface="Verdana"/>
              </a:rPr>
              <a:t>I</a:t>
            </a:r>
            <a:r>
              <a:rPr sz="1600" spc="-125" dirty="0">
                <a:solidFill>
                  <a:srgbClr val="FFFFFF"/>
                </a:solidFill>
                <a:latin typeface="Verdana"/>
                <a:cs typeface="Verdana"/>
              </a:rPr>
              <a:t>S</a:t>
            </a:r>
            <a:r>
              <a:rPr sz="1600" spc="20" dirty="0">
                <a:solidFill>
                  <a:srgbClr val="FFFFFF"/>
                </a:solidFill>
                <a:latin typeface="Verdana"/>
                <a:cs typeface="Verdana"/>
              </a:rPr>
              <a:t>O</a:t>
            </a:r>
            <a:r>
              <a:rPr sz="1600" spc="-55" dirty="0">
                <a:solidFill>
                  <a:srgbClr val="FFFFFF"/>
                </a:solidFill>
                <a:latin typeface="Verdana"/>
                <a:cs typeface="Verdana"/>
              </a:rPr>
              <a:t> </a:t>
            </a:r>
            <a:r>
              <a:rPr sz="1600" spc="-135" dirty="0">
                <a:solidFill>
                  <a:srgbClr val="FFFFFF"/>
                </a:solidFill>
                <a:latin typeface="Verdana"/>
                <a:cs typeface="Verdana"/>
              </a:rPr>
              <a:t>2</a:t>
            </a:r>
            <a:r>
              <a:rPr sz="1600" spc="50" dirty="0">
                <a:solidFill>
                  <a:srgbClr val="FFFFFF"/>
                </a:solidFill>
                <a:latin typeface="Verdana"/>
                <a:cs typeface="Verdana"/>
              </a:rPr>
              <a:t>0000</a:t>
            </a:r>
            <a:r>
              <a:rPr sz="1600" spc="-135" dirty="0">
                <a:solidFill>
                  <a:srgbClr val="FFFFFF"/>
                </a:solidFill>
                <a:latin typeface="Verdana"/>
                <a:cs typeface="Verdana"/>
              </a:rPr>
              <a:t>,</a:t>
            </a:r>
            <a:r>
              <a:rPr sz="1600" spc="-110" dirty="0">
                <a:solidFill>
                  <a:srgbClr val="FFFFFF"/>
                </a:solidFill>
                <a:latin typeface="Verdana"/>
                <a:cs typeface="Verdana"/>
              </a:rPr>
              <a:t>I</a:t>
            </a:r>
            <a:r>
              <a:rPr sz="1600" spc="-125" dirty="0">
                <a:solidFill>
                  <a:srgbClr val="FFFFFF"/>
                </a:solidFill>
                <a:latin typeface="Verdana"/>
                <a:cs typeface="Verdana"/>
              </a:rPr>
              <a:t>S</a:t>
            </a:r>
            <a:r>
              <a:rPr sz="1600" spc="100" dirty="0">
                <a:solidFill>
                  <a:srgbClr val="FFFFFF"/>
                </a:solidFill>
                <a:latin typeface="Verdana"/>
                <a:cs typeface="Verdana"/>
              </a:rPr>
              <a:t>O</a:t>
            </a:r>
            <a:r>
              <a:rPr sz="1600" spc="-135" dirty="0">
                <a:solidFill>
                  <a:srgbClr val="FFFFFF"/>
                </a:solidFill>
                <a:latin typeface="Verdana"/>
                <a:cs typeface="Verdana"/>
              </a:rPr>
              <a:t>2</a:t>
            </a:r>
            <a:r>
              <a:rPr sz="1600" spc="-215" dirty="0">
                <a:solidFill>
                  <a:srgbClr val="FFFFFF"/>
                </a:solidFill>
                <a:latin typeface="Verdana"/>
                <a:cs typeface="Verdana"/>
              </a:rPr>
              <a:t>33</a:t>
            </a:r>
            <a:r>
              <a:rPr sz="1600" spc="50" dirty="0">
                <a:solidFill>
                  <a:srgbClr val="FFFFFF"/>
                </a:solidFill>
                <a:latin typeface="Verdana"/>
                <a:cs typeface="Verdana"/>
              </a:rPr>
              <a:t>0</a:t>
            </a:r>
            <a:r>
              <a:rPr sz="1600" spc="-315" dirty="0">
                <a:solidFill>
                  <a:srgbClr val="FFFFFF"/>
                </a:solidFill>
                <a:latin typeface="Verdana"/>
                <a:cs typeface="Verdana"/>
              </a:rPr>
              <a:t>1</a:t>
            </a:r>
            <a:endParaRPr sz="1600" dirty="0">
              <a:latin typeface="Verdana"/>
              <a:cs typeface="Verdana"/>
            </a:endParaRPr>
          </a:p>
          <a:p>
            <a:pPr marL="12700" marR="5080" algn="just">
              <a:lnSpc>
                <a:spcPct val="100699"/>
              </a:lnSpc>
            </a:pPr>
            <a:r>
              <a:rPr sz="1600" spc="10" dirty="0">
                <a:solidFill>
                  <a:srgbClr val="FFFFFF"/>
                </a:solidFill>
                <a:latin typeface="Verdana"/>
                <a:cs typeface="Verdana"/>
              </a:rPr>
              <a:t>Nuestros</a:t>
            </a:r>
            <a:r>
              <a:rPr sz="1600" spc="655" dirty="0">
                <a:solidFill>
                  <a:srgbClr val="FFFFFF"/>
                </a:solidFill>
                <a:latin typeface="Verdana"/>
                <a:cs typeface="Verdana"/>
              </a:rPr>
              <a:t> </a:t>
            </a:r>
            <a:r>
              <a:rPr sz="1600" spc="15" dirty="0">
                <a:solidFill>
                  <a:srgbClr val="FFFFFF"/>
                </a:solidFill>
                <a:latin typeface="Verdana"/>
                <a:cs typeface="Verdana"/>
              </a:rPr>
              <a:t>servicios</a:t>
            </a:r>
            <a:r>
              <a:rPr sz="1600" spc="20" dirty="0">
                <a:solidFill>
                  <a:srgbClr val="FFFFFF"/>
                </a:solidFill>
                <a:latin typeface="Verdana"/>
                <a:cs typeface="Verdana"/>
              </a:rPr>
              <a:t> </a:t>
            </a:r>
            <a:r>
              <a:rPr sz="1600" spc="-10" dirty="0">
                <a:solidFill>
                  <a:srgbClr val="FFFFFF"/>
                </a:solidFill>
                <a:latin typeface="Verdana"/>
                <a:cs typeface="Verdana"/>
              </a:rPr>
              <a:t>de</a:t>
            </a:r>
            <a:r>
              <a:rPr sz="1600" spc="-5" dirty="0">
                <a:solidFill>
                  <a:srgbClr val="FFFFFF"/>
                </a:solidFill>
                <a:latin typeface="Verdana"/>
                <a:cs typeface="Verdana"/>
              </a:rPr>
              <a:t> </a:t>
            </a:r>
            <a:r>
              <a:rPr sz="1600" spc="50" dirty="0">
                <a:solidFill>
                  <a:srgbClr val="FFFFFF"/>
                </a:solidFill>
                <a:latin typeface="Verdana"/>
                <a:cs typeface="Verdana"/>
              </a:rPr>
              <a:t>Auditoría</a:t>
            </a:r>
            <a:r>
              <a:rPr sz="1600" spc="55" dirty="0">
                <a:solidFill>
                  <a:srgbClr val="FFFFFF"/>
                </a:solidFill>
                <a:latin typeface="Verdana"/>
                <a:cs typeface="Verdana"/>
              </a:rPr>
              <a:t> </a:t>
            </a:r>
            <a:r>
              <a:rPr sz="1600" spc="-105" dirty="0">
                <a:solidFill>
                  <a:srgbClr val="FFFFFF"/>
                </a:solidFill>
                <a:latin typeface="Verdana"/>
                <a:cs typeface="Verdana"/>
              </a:rPr>
              <a:t>y</a:t>
            </a:r>
            <a:r>
              <a:rPr sz="1600" spc="-100" dirty="0">
                <a:solidFill>
                  <a:srgbClr val="FFFFFF"/>
                </a:solidFill>
                <a:latin typeface="Verdana"/>
                <a:cs typeface="Verdana"/>
              </a:rPr>
              <a:t> </a:t>
            </a:r>
            <a:r>
              <a:rPr sz="1600" spc="40" dirty="0">
                <a:solidFill>
                  <a:srgbClr val="FFFFFF"/>
                </a:solidFill>
                <a:latin typeface="Verdana"/>
                <a:cs typeface="Verdana"/>
              </a:rPr>
              <a:t>Cumplimiento</a:t>
            </a:r>
            <a:r>
              <a:rPr sz="1600" spc="45" dirty="0">
                <a:solidFill>
                  <a:srgbClr val="FFFFFF"/>
                </a:solidFill>
                <a:latin typeface="Verdana"/>
                <a:cs typeface="Verdana"/>
              </a:rPr>
              <a:t> </a:t>
            </a:r>
            <a:r>
              <a:rPr sz="1600" spc="20" dirty="0">
                <a:solidFill>
                  <a:srgbClr val="FFFFFF"/>
                </a:solidFill>
                <a:latin typeface="Verdana"/>
                <a:cs typeface="Verdana"/>
              </a:rPr>
              <a:t>Normativo</a:t>
            </a:r>
            <a:r>
              <a:rPr sz="1600" spc="25" dirty="0">
                <a:solidFill>
                  <a:srgbClr val="FFFFFF"/>
                </a:solidFill>
                <a:latin typeface="Verdana"/>
                <a:cs typeface="Verdana"/>
              </a:rPr>
              <a:t> </a:t>
            </a:r>
            <a:r>
              <a:rPr sz="1600" spc="-5" dirty="0">
                <a:solidFill>
                  <a:srgbClr val="FFFFFF"/>
                </a:solidFill>
                <a:latin typeface="Verdana"/>
                <a:cs typeface="Verdana"/>
              </a:rPr>
              <a:t>en </a:t>
            </a:r>
            <a:r>
              <a:rPr sz="1600" dirty="0">
                <a:solidFill>
                  <a:srgbClr val="FFFFFF"/>
                </a:solidFill>
                <a:latin typeface="Verdana"/>
                <a:cs typeface="Verdana"/>
              </a:rPr>
              <a:t> </a:t>
            </a:r>
            <a:r>
              <a:rPr sz="1600" spc="5" dirty="0">
                <a:solidFill>
                  <a:srgbClr val="FFFFFF"/>
                </a:solidFill>
                <a:latin typeface="Verdana"/>
                <a:cs typeface="Verdana"/>
              </a:rPr>
              <a:t>Seguridad</a:t>
            </a:r>
            <a:r>
              <a:rPr sz="1600" spc="10" dirty="0">
                <a:solidFill>
                  <a:srgbClr val="FFFFFF"/>
                </a:solidFill>
                <a:latin typeface="Verdana"/>
                <a:cs typeface="Verdana"/>
              </a:rPr>
              <a:t> </a:t>
            </a:r>
            <a:r>
              <a:rPr sz="1600" spc="-10" dirty="0">
                <a:solidFill>
                  <a:srgbClr val="FFFFFF"/>
                </a:solidFill>
                <a:latin typeface="Verdana"/>
                <a:cs typeface="Verdana"/>
              </a:rPr>
              <a:t>de</a:t>
            </a:r>
            <a:r>
              <a:rPr sz="1600" spc="-5" dirty="0">
                <a:solidFill>
                  <a:srgbClr val="FFFFFF"/>
                </a:solidFill>
                <a:latin typeface="Verdana"/>
                <a:cs typeface="Verdana"/>
              </a:rPr>
              <a:t> </a:t>
            </a:r>
            <a:r>
              <a:rPr sz="1600" spc="-30" dirty="0">
                <a:solidFill>
                  <a:srgbClr val="FFFFFF"/>
                </a:solidFill>
                <a:latin typeface="Verdana"/>
                <a:cs typeface="Verdana"/>
              </a:rPr>
              <a:t>la</a:t>
            </a:r>
            <a:r>
              <a:rPr sz="1600" spc="-25" dirty="0">
                <a:solidFill>
                  <a:srgbClr val="FFFFFF"/>
                </a:solidFill>
                <a:latin typeface="Verdana"/>
                <a:cs typeface="Verdana"/>
              </a:rPr>
              <a:t> </a:t>
            </a:r>
            <a:r>
              <a:rPr sz="1600" spc="25" dirty="0">
                <a:solidFill>
                  <a:srgbClr val="FFFFFF"/>
                </a:solidFill>
                <a:latin typeface="Verdana"/>
                <a:cs typeface="Verdana"/>
              </a:rPr>
              <a:t>Información</a:t>
            </a:r>
            <a:r>
              <a:rPr sz="1600" spc="30" dirty="0">
                <a:solidFill>
                  <a:srgbClr val="FFFFFF"/>
                </a:solidFill>
                <a:latin typeface="Verdana"/>
                <a:cs typeface="Verdana"/>
              </a:rPr>
              <a:t> </a:t>
            </a:r>
            <a:r>
              <a:rPr sz="1600" spc="-30" dirty="0">
                <a:solidFill>
                  <a:srgbClr val="FFFFFF"/>
                </a:solidFill>
                <a:latin typeface="Verdana"/>
                <a:cs typeface="Verdana"/>
              </a:rPr>
              <a:t>están</a:t>
            </a:r>
            <a:r>
              <a:rPr sz="1600" spc="-25" dirty="0">
                <a:solidFill>
                  <a:srgbClr val="FFFFFF"/>
                </a:solidFill>
                <a:latin typeface="Verdana"/>
                <a:cs typeface="Verdana"/>
              </a:rPr>
              <a:t> </a:t>
            </a:r>
            <a:r>
              <a:rPr sz="1600" spc="15" dirty="0">
                <a:solidFill>
                  <a:srgbClr val="FFFFFF"/>
                </a:solidFill>
                <a:latin typeface="Verdana"/>
                <a:cs typeface="Verdana"/>
              </a:rPr>
              <a:t>diseñados</a:t>
            </a:r>
            <a:r>
              <a:rPr sz="1600" spc="20" dirty="0">
                <a:solidFill>
                  <a:srgbClr val="FFFFFF"/>
                </a:solidFill>
                <a:latin typeface="Verdana"/>
                <a:cs typeface="Verdana"/>
              </a:rPr>
              <a:t> </a:t>
            </a:r>
            <a:r>
              <a:rPr sz="1600" spc="-30" dirty="0">
                <a:solidFill>
                  <a:srgbClr val="FFFFFF"/>
                </a:solidFill>
                <a:latin typeface="Verdana"/>
                <a:cs typeface="Verdana"/>
              </a:rPr>
              <a:t>para</a:t>
            </a:r>
            <a:r>
              <a:rPr sz="1600" spc="-25" dirty="0">
                <a:solidFill>
                  <a:srgbClr val="FFFFFF"/>
                </a:solidFill>
                <a:latin typeface="Verdana"/>
                <a:cs typeface="Verdana"/>
              </a:rPr>
              <a:t> </a:t>
            </a:r>
            <a:r>
              <a:rPr sz="1600" spc="-15" dirty="0">
                <a:solidFill>
                  <a:srgbClr val="FFFFFF"/>
                </a:solidFill>
                <a:latin typeface="Verdana"/>
                <a:cs typeface="Verdana"/>
              </a:rPr>
              <a:t>ayudar</a:t>
            </a:r>
            <a:r>
              <a:rPr sz="1600" spc="-10" dirty="0">
                <a:solidFill>
                  <a:srgbClr val="FFFFFF"/>
                </a:solidFill>
                <a:latin typeface="Verdana"/>
                <a:cs typeface="Verdana"/>
              </a:rPr>
              <a:t> </a:t>
            </a:r>
            <a:r>
              <a:rPr sz="1600" spc="-165" dirty="0">
                <a:solidFill>
                  <a:srgbClr val="FFFFFF"/>
                </a:solidFill>
                <a:latin typeface="Verdana"/>
                <a:cs typeface="Verdana"/>
              </a:rPr>
              <a:t>a</a:t>
            </a:r>
            <a:r>
              <a:rPr sz="1600" spc="-160" dirty="0">
                <a:solidFill>
                  <a:srgbClr val="FFFFFF"/>
                </a:solidFill>
                <a:latin typeface="Verdana"/>
                <a:cs typeface="Verdana"/>
              </a:rPr>
              <a:t> </a:t>
            </a:r>
            <a:r>
              <a:rPr sz="1600" spc="-40" dirty="0">
                <a:solidFill>
                  <a:srgbClr val="FFFFFF"/>
                </a:solidFill>
                <a:latin typeface="Verdana"/>
                <a:cs typeface="Verdana"/>
              </a:rPr>
              <a:t>las </a:t>
            </a:r>
            <a:r>
              <a:rPr sz="1600" spc="-35" dirty="0">
                <a:solidFill>
                  <a:srgbClr val="FFFFFF"/>
                </a:solidFill>
                <a:latin typeface="Verdana"/>
                <a:cs typeface="Verdana"/>
              </a:rPr>
              <a:t> </a:t>
            </a:r>
            <a:r>
              <a:rPr sz="1600" spc="20" dirty="0">
                <a:solidFill>
                  <a:srgbClr val="FFFFFF"/>
                </a:solidFill>
                <a:latin typeface="Verdana"/>
                <a:cs typeface="Verdana"/>
              </a:rPr>
              <a:t>organizaciones </a:t>
            </a:r>
            <a:r>
              <a:rPr sz="1600" spc="-165" dirty="0">
                <a:solidFill>
                  <a:srgbClr val="FFFFFF"/>
                </a:solidFill>
                <a:latin typeface="Verdana"/>
                <a:cs typeface="Verdana"/>
              </a:rPr>
              <a:t>a </a:t>
            </a:r>
            <a:r>
              <a:rPr sz="1600" spc="-10" dirty="0">
                <a:solidFill>
                  <a:srgbClr val="FFFFFF"/>
                </a:solidFill>
                <a:latin typeface="Verdana"/>
                <a:cs typeface="Verdana"/>
              </a:rPr>
              <a:t>evaluar </a:t>
            </a:r>
            <a:r>
              <a:rPr sz="1600" spc="-105" dirty="0">
                <a:solidFill>
                  <a:srgbClr val="FFFFFF"/>
                </a:solidFill>
                <a:latin typeface="Verdana"/>
                <a:cs typeface="Verdana"/>
              </a:rPr>
              <a:t>y </a:t>
            </a:r>
            <a:r>
              <a:rPr sz="1600" spc="-15" dirty="0">
                <a:solidFill>
                  <a:srgbClr val="FFFFFF"/>
                </a:solidFill>
                <a:latin typeface="Verdana"/>
                <a:cs typeface="Verdana"/>
              </a:rPr>
              <a:t>mejorar </a:t>
            </a:r>
            <a:r>
              <a:rPr sz="1600" spc="-40" dirty="0">
                <a:solidFill>
                  <a:srgbClr val="FFFFFF"/>
                </a:solidFill>
                <a:latin typeface="Verdana"/>
                <a:cs typeface="Verdana"/>
              </a:rPr>
              <a:t>su </a:t>
            </a:r>
            <a:r>
              <a:rPr sz="1600" spc="5" dirty="0">
                <a:solidFill>
                  <a:srgbClr val="FFFFFF"/>
                </a:solidFill>
                <a:latin typeface="Verdana"/>
                <a:cs typeface="Verdana"/>
              </a:rPr>
              <a:t>postura </a:t>
            </a:r>
            <a:r>
              <a:rPr sz="1600" spc="-10" dirty="0">
                <a:solidFill>
                  <a:srgbClr val="FFFFFF"/>
                </a:solidFill>
                <a:latin typeface="Verdana"/>
                <a:cs typeface="Verdana"/>
              </a:rPr>
              <a:t>de </a:t>
            </a:r>
            <a:r>
              <a:rPr sz="1600" spc="-5" dirty="0">
                <a:solidFill>
                  <a:srgbClr val="FFFFFF"/>
                </a:solidFill>
                <a:latin typeface="Verdana"/>
                <a:cs typeface="Verdana"/>
              </a:rPr>
              <a:t>seguridad, </a:t>
            </a:r>
            <a:r>
              <a:rPr sz="1600" spc="-40" dirty="0">
                <a:solidFill>
                  <a:srgbClr val="FFFFFF"/>
                </a:solidFill>
                <a:latin typeface="Verdana"/>
                <a:cs typeface="Verdana"/>
              </a:rPr>
              <a:t>así </a:t>
            </a:r>
            <a:r>
              <a:rPr sz="1600" spc="25" dirty="0">
                <a:solidFill>
                  <a:srgbClr val="FFFFFF"/>
                </a:solidFill>
                <a:latin typeface="Verdana"/>
                <a:cs typeface="Verdana"/>
              </a:rPr>
              <a:t>como </a:t>
            </a:r>
            <a:r>
              <a:rPr sz="1600" spc="-165" dirty="0">
                <a:solidFill>
                  <a:srgbClr val="FFFFFF"/>
                </a:solidFill>
                <a:latin typeface="Verdana"/>
                <a:cs typeface="Verdana"/>
              </a:rPr>
              <a:t>a </a:t>
            </a:r>
            <a:r>
              <a:rPr sz="1600" spc="-160" dirty="0">
                <a:solidFill>
                  <a:srgbClr val="FFFFFF"/>
                </a:solidFill>
                <a:latin typeface="Verdana"/>
                <a:cs typeface="Verdana"/>
              </a:rPr>
              <a:t> </a:t>
            </a:r>
            <a:r>
              <a:rPr sz="1600" spc="50" dirty="0">
                <a:solidFill>
                  <a:srgbClr val="FFFFFF"/>
                </a:solidFill>
                <a:latin typeface="Verdana"/>
                <a:cs typeface="Verdana"/>
              </a:rPr>
              <a:t>cumplir </a:t>
            </a:r>
            <a:r>
              <a:rPr sz="1600" spc="55" dirty="0">
                <a:solidFill>
                  <a:srgbClr val="FFFFFF"/>
                </a:solidFill>
                <a:latin typeface="Verdana"/>
                <a:cs typeface="Verdana"/>
              </a:rPr>
              <a:t>con </a:t>
            </a:r>
            <a:r>
              <a:rPr sz="1600" spc="10" dirty="0">
                <a:solidFill>
                  <a:srgbClr val="FFFFFF"/>
                </a:solidFill>
                <a:latin typeface="Verdana"/>
                <a:cs typeface="Verdana"/>
              </a:rPr>
              <a:t>los </a:t>
            </a:r>
            <a:r>
              <a:rPr sz="1600" spc="-20" dirty="0">
                <a:solidFill>
                  <a:srgbClr val="FFFFFF"/>
                </a:solidFill>
                <a:latin typeface="Verdana"/>
                <a:cs typeface="Verdana"/>
              </a:rPr>
              <a:t>estándares </a:t>
            </a:r>
            <a:r>
              <a:rPr sz="1600" spc="-105" dirty="0">
                <a:solidFill>
                  <a:srgbClr val="FFFFFF"/>
                </a:solidFill>
                <a:latin typeface="Verdana"/>
                <a:cs typeface="Verdana"/>
              </a:rPr>
              <a:t>y </a:t>
            </a:r>
            <a:r>
              <a:rPr sz="1600" spc="25" dirty="0">
                <a:solidFill>
                  <a:srgbClr val="FFFFFF"/>
                </a:solidFill>
                <a:latin typeface="Verdana"/>
                <a:cs typeface="Verdana"/>
              </a:rPr>
              <a:t>regulaciones </a:t>
            </a:r>
            <a:r>
              <a:rPr sz="1600" spc="5" dirty="0">
                <a:solidFill>
                  <a:srgbClr val="FFFFFF"/>
                </a:solidFill>
                <a:latin typeface="Verdana"/>
                <a:cs typeface="Verdana"/>
              </a:rPr>
              <a:t>aplicables. Contamos </a:t>
            </a:r>
            <a:r>
              <a:rPr sz="1600" spc="55" dirty="0">
                <a:solidFill>
                  <a:srgbClr val="FFFFFF"/>
                </a:solidFill>
                <a:latin typeface="Verdana"/>
                <a:cs typeface="Verdana"/>
              </a:rPr>
              <a:t>con </a:t>
            </a:r>
            <a:r>
              <a:rPr sz="1600" spc="40" dirty="0">
                <a:solidFill>
                  <a:srgbClr val="FFFFFF"/>
                </a:solidFill>
                <a:latin typeface="Verdana"/>
                <a:cs typeface="Verdana"/>
              </a:rPr>
              <a:t>un </a:t>
            </a:r>
            <a:r>
              <a:rPr sz="1600" spc="45" dirty="0">
                <a:solidFill>
                  <a:srgbClr val="FFFFFF"/>
                </a:solidFill>
                <a:latin typeface="Verdana"/>
                <a:cs typeface="Verdana"/>
              </a:rPr>
              <a:t> equipo </a:t>
            </a:r>
            <a:r>
              <a:rPr sz="1600" spc="-10" dirty="0">
                <a:solidFill>
                  <a:srgbClr val="FFFFFF"/>
                </a:solidFill>
                <a:latin typeface="Verdana"/>
                <a:cs typeface="Verdana"/>
              </a:rPr>
              <a:t>de </a:t>
            </a:r>
            <a:r>
              <a:rPr sz="1600" spc="5" dirty="0">
                <a:solidFill>
                  <a:srgbClr val="FFFFFF"/>
                </a:solidFill>
                <a:latin typeface="Verdana"/>
                <a:cs typeface="Verdana"/>
              </a:rPr>
              <a:t>expertos </a:t>
            </a:r>
            <a:r>
              <a:rPr sz="1600" spc="-5" dirty="0">
                <a:solidFill>
                  <a:srgbClr val="FFFFFF"/>
                </a:solidFill>
                <a:latin typeface="Verdana"/>
                <a:cs typeface="Verdana"/>
              </a:rPr>
              <a:t>en </a:t>
            </a:r>
            <a:r>
              <a:rPr sz="1600" spc="10" dirty="0">
                <a:solidFill>
                  <a:srgbClr val="FFFFFF"/>
                </a:solidFill>
                <a:latin typeface="Verdana"/>
                <a:cs typeface="Verdana"/>
              </a:rPr>
              <a:t>seguridad </a:t>
            </a:r>
            <a:r>
              <a:rPr sz="1600" spc="-10" dirty="0">
                <a:solidFill>
                  <a:srgbClr val="FFFFFF"/>
                </a:solidFill>
                <a:latin typeface="Verdana"/>
                <a:cs typeface="Verdana"/>
              </a:rPr>
              <a:t>de </a:t>
            </a:r>
            <a:r>
              <a:rPr sz="1600" spc="-30" dirty="0">
                <a:solidFill>
                  <a:srgbClr val="FFFFFF"/>
                </a:solidFill>
                <a:latin typeface="Verdana"/>
                <a:cs typeface="Verdana"/>
              </a:rPr>
              <a:t>la </a:t>
            </a:r>
            <a:r>
              <a:rPr sz="1600" spc="45" dirty="0">
                <a:solidFill>
                  <a:srgbClr val="FFFFFF"/>
                </a:solidFill>
                <a:latin typeface="Verdana"/>
                <a:cs typeface="Verdana"/>
              </a:rPr>
              <a:t>información </a:t>
            </a:r>
            <a:r>
              <a:rPr sz="1600" spc="-105" dirty="0">
                <a:solidFill>
                  <a:srgbClr val="FFFFFF"/>
                </a:solidFill>
                <a:latin typeface="Verdana"/>
                <a:cs typeface="Verdana"/>
              </a:rPr>
              <a:t>y</a:t>
            </a:r>
            <a:r>
              <a:rPr sz="1600" spc="-100" dirty="0">
                <a:solidFill>
                  <a:srgbClr val="FFFFFF"/>
                </a:solidFill>
                <a:latin typeface="Verdana"/>
                <a:cs typeface="Verdana"/>
              </a:rPr>
              <a:t> </a:t>
            </a:r>
            <a:r>
              <a:rPr sz="1600" spc="25" dirty="0">
                <a:solidFill>
                  <a:srgbClr val="FFFFFF"/>
                </a:solidFill>
                <a:latin typeface="Verdana"/>
                <a:cs typeface="Verdana"/>
              </a:rPr>
              <a:t>auditoría </a:t>
            </a:r>
            <a:r>
              <a:rPr sz="1600" spc="5" dirty="0">
                <a:solidFill>
                  <a:srgbClr val="FFFFFF"/>
                </a:solidFill>
                <a:latin typeface="Verdana"/>
                <a:cs typeface="Verdana"/>
              </a:rPr>
              <a:t>que </a:t>
            </a:r>
            <a:r>
              <a:rPr sz="1600" spc="10" dirty="0">
                <a:solidFill>
                  <a:srgbClr val="FFFFFF"/>
                </a:solidFill>
                <a:latin typeface="Verdana"/>
                <a:cs typeface="Verdana"/>
              </a:rPr>
              <a:t> </a:t>
            </a:r>
            <a:r>
              <a:rPr sz="1600" spc="-20" dirty="0">
                <a:solidFill>
                  <a:srgbClr val="FFFFFF"/>
                </a:solidFill>
                <a:latin typeface="Verdana"/>
                <a:cs typeface="Verdana"/>
              </a:rPr>
              <a:t>trabajan </a:t>
            </a:r>
            <a:r>
              <a:rPr sz="1600" spc="-5" dirty="0">
                <a:solidFill>
                  <a:srgbClr val="FFFFFF"/>
                </a:solidFill>
                <a:latin typeface="Verdana"/>
                <a:cs typeface="Verdana"/>
              </a:rPr>
              <a:t>en estrecha </a:t>
            </a:r>
            <a:r>
              <a:rPr sz="1600" spc="45" dirty="0">
                <a:solidFill>
                  <a:srgbClr val="FFFFFF"/>
                </a:solidFill>
                <a:latin typeface="Verdana"/>
                <a:cs typeface="Verdana"/>
              </a:rPr>
              <a:t>colaboración </a:t>
            </a:r>
            <a:r>
              <a:rPr sz="1600" spc="55" dirty="0">
                <a:solidFill>
                  <a:srgbClr val="FFFFFF"/>
                </a:solidFill>
                <a:latin typeface="Verdana"/>
                <a:cs typeface="Verdana"/>
              </a:rPr>
              <a:t>con </a:t>
            </a:r>
            <a:r>
              <a:rPr sz="1600" spc="10" dirty="0">
                <a:solidFill>
                  <a:srgbClr val="FFFFFF"/>
                </a:solidFill>
                <a:latin typeface="Verdana"/>
                <a:cs typeface="Verdana"/>
              </a:rPr>
              <a:t>nuestros </a:t>
            </a:r>
            <a:r>
              <a:rPr sz="1600" spc="25" dirty="0">
                <a:solidFill>
                  <a:srgbClr val="FFFFFF"/>
                </a:solidFill>
                <a:latin typeface="Verdana"/>
                <a:cs typeface="Verdana"/>
              </a:rPr>
              <a:t>clientes </a:t>
            </a:r>
            <a:r>
              <a:rPr sz="1600" spc="-30" dirty="0">
                <a:solidFill>
                  <a:srgbClr val="FFFFFF"/>
                </a:solidFill>
                <a:latin typeface="Verdana"/>
                <a:cs typeface="Verdana"/>
              </a:rPr>
              <a:t>para </a:t>
            </a:r>
            <a:r>
              <a:rPr sz="1600" spc="-10" dirty="0">
                <a:solidFill>
                  <a:srgbClr val="FFFFFF"/>
                </a:solidFill>
                <a:latin typeface="Verdana"/>
                <a:cs typeface="Verdana"/>
              </a:rPr>
              <a:t>garantizar </a:t>
            </a:r>
            <a:r>
              <a:rPr sz="1600" spc="-620" dirty="0">
                <a:solidFill>
                  <a:srgbClr val="FFFFFF"/>
                </a:solidFill>
                <a:latin typeface="Verdana"/>
                <a:cs typeface="Verdana"/>
              </a:rPr>
              <a:t> </a:t>
            </a:r>
            <a:r>
              <a:rPr sz="1600" spc="-30" dirty="0">
                <a:solidFill>
                  <a:srgbClr val="FFFFFF"/>
                </a:solidFill>
                <a:latin typeface="Verdana"/>
                <a:cs typeface="Verdana"/>
              </a:rPr>
              <a:t>la </a:t>
            </a:r>
            <a:r>
              <a:rPr sz="1600" spc="55" dirty="0">
                <a:solidFill>
                  <a:srgbClr val="FFFFFF"/>
                </a:solidFill>
                <a:latin typeface="Verdana"/>
                <a:cs typeface="Verdana"/>
              </a:rPr>
              <a:t>protección </a:t>
            </a:r>
            <a:r>
              <a:rPr sz="1600" spc="-10" dirty="0">
                <a:solidFill>
                  <a:srgbClr val="FFFFFF"/>
                </a:solidFill>
                <a:latin typeface="Verdana"/>
                <a:cs typeface="Verdana"/>
              </a:rPr>
              <a:t>de </a:t>
            </a:r>
            <a:r>
              <a:rPr sz="1600" spc="-45" dirty="0">
                <a:solidFill>
                  <a:srgbClr val="FFFFFF"/>
                </a:solidFill>
                <a:latin typeface="Verdana"/>
                <a:cs typeface="Verdana"/>
              </a:rPr>
              <a:t>sus </a:t>
            </a:r>
            <a:r>
              <a:rPr sz="1600" spc="5" dirty="0">
                <a:solidFill>
                  <a:srgbClr val="FFFFFF"/>
                </a:solidFill>
                <a:latin typeface="Verdana"/>
                <a:cs typeface="Verdana"/>
              </a:rPr>
              <a:t>activos </a:t>
            </a:r>
            <a:r>
              <a:rPr sz="1600" spc="-10" dirty="0">
                <a:solidFill>
                  <a:srgbClr val="FFFFFF"/>
                </a:solidFill>
                <a:latin typeface="Verdana"/>
                <a:cs typeface="Verdana"/>
              </a:rPr>
              <a:t>de </a:t>
            </a:r>
            <a:r>
              <a:rPr sz="1600" spc="45" dirty="0">
                <a:solidFill>
                  <a:srgbClr val="FFFFFF"/>
                </a:solidFill>
                <a:latin typeface="Verdana"/>
                <a:cs typeface="Verdana"/>
              </a:rPr>
              <a:t>información </a:t>
            </a:r>
            <a:r>
              <a:rPr sz="1600" spc="-105" dirty="0">
                <a:solidFill>
                  <a:srgbClr val="FFFFFF"/>
                </a:solidFill>
                <a:latin typeface="Verdana"/>
                <a:cs typeface="Verdana"/>
              </a:rPr>
              <a:t>y </a:t>
            </a:r>
            <a:r>
              <a:rPr sz="1600" dirty="0">
                <a:solidFill>
                  <a:srgbClr val="FFFFFF"/>
                </a:solidFill>
                <a:latin typeface="Verdana"/>
                <a:cs typeface="Verdana"/>
              </a:rPr>
              <a:t>el </a:t>
            </a:r>
            <a:r>
              <a:rPr sz="1600" spc="45" dirty="0">
                <a:solidFill>
                  <a:srgbClr val="FFFFFF"/>
                </a:solidFill>
                <a:latin typeface="Verdana"/>
                <a:cs typeface="Verdana"/>
              </a:rPr>
              <a:t>cumplimiento </a:t>
            </a:r>
            <a:r>
              <a:rPr sz="1600" spc="-10" dirty="0">
                <a:solidFill>
                  <a:srgbClr val="FFFFFF"/>
                </a:solidFill>
                <a:latin typeface="Verdana"/>
                <a:cs typeface="Verdana"/>
              </a:rPr>
              <a:t>de </a:t>
            </a:r>
            <a:r>
              <a:rPr sz="1600" spc="-40" dirty="0">
                <a:solidFill>
                  <a:srgbClr val="FFFFFF"/>
                </a:solidFill>
                <a:latin typeface="Verdana"/>
                <a:cs typeface="Verdana"/>
              </a:rPr>
              <a:t>las </a:t>
            </a:r>
            <a:r>
              <a:rPr sz="1600" spc="-35" dirty="0">
                <a:solidFill>
                  <a:srgbClr val="FFFFFF"/>
                </a:solidFill>
                <a:latin typeface="Verdana"/>
                <a:cs typeface="Verdana"/>
              </a:rPr>
              <a:t> </a:t>
            </a:r>
            <a:r>
              <a:rPr sz="1600" spc="-25" dirty="0">
                <a:solidFill>
                  <a:srgbClr val="FFFFFF"/>
                </a:solidFill>
                <a:latin typeface="Verdana"/>
                <a:cs typeface="Verdana"/>
              </a:rPr>
              <a:t>mejores</a:t>
            </a:r>
            <a:r>
              <a:rPr sz="1600" spc="-55" dirty="0">
                <a:solidFill>
                  <a:srgbClr val="FFFFFF"/>
                </a:solidFill>
                <a:latin typeface="Verdana"/>
                <a:cs typeface="Verdana"/>
              </a:rPr>
              <a:t> </a:t>
            </a:r>
            <a:r>
              <a:rPr sz="1600" spc="10" dirty="0">
                <a:solidFill>
                  <a:srgbClr val="FFFFFF"/>
                </a:solidFill>
                <a:latin typeface="Verdana"/>
                <a:cs typeface="Verdana"/>
              </a:rPr>
              <a:t>prácticas</a:t>
            </a:r>
            <a:r>
              <a:rPr sz="1600" spc="-55" dirty="0">
                <a:solidFill>
                  <a:srgbClr val="FFFFFF"/>
                </a:solidFill>
                <a:latin typeface="Verdana"/>
                <a:cs typeface="Verdana"/>
              </a:rPr>
              <a:t> </a:t>
            </a:r>
            <a:r>
              <a:rPr sz="1600" spc="-105" dirty="0">
                <a:solidFill>
                  <a:srgbClr val="FFFFFF"/>
                </a:solidFill>
                <a:latin typeface="Verdana"/>
                <a:cs typeface="Verdana"/>
              </a:rPr>
              <a:t>y</a:t>
            </a:r>
            <a:r>
              <a:rPr sz="1600" spc="-55" dirty="0">
                <a:solidFill>
                  <a:srgbClr val="FFFFFF"/>
                </a:solidFill>
                <a:latin typeface="Verdana"/>
                <a:cs typeface="Verdana"/>
              </a:rPr>
              <a:t> </a:t>
            </a:r>
            <a:r>
              <a:rPr sz="1600" spc="25" dirty="0">
                <a:solidFill>
                  <a:srgbClr val="FFFFFF"/>
                </a:solidFill>
                <a:latin typeface="Verdana"/>
                <a:cs typeface="Verdana"/>
              </a:rPr>
              <a:t>requisitos</a:t>
            </a:r>
            <a:r>
              <a:rPr sz="1600" spc="-55" dirty="0">
                <a:solidFill>
                  <a:srgbClr val="FFFFFF"/>
                </a:solidFill>
                <a:latin typeface="Verdana"/>
                <a:cs typeface="Verdana"/>
              </a:rPr>
              <a:t> </a:t>
            </a:r>
            <a:r>
              <a:rPr sz="1600" spc="-5" dirty="0">
                <a:solidFill>
                  <a:srgbClr val="FFFFFF"/>
                </a:solidFill>
                <a:latin typeface="Verdana"/>
                <a:cs typeface="Verdana"/>
              </a:rPr>
              <a:t>normativos.</a:t>
            </a:r>
            <a:endParaRPr sz="1600" dirty="0">
              <a:latin typeface="Verdana"/>
              <a:cs typeface="Verdana"/>
            </a:endParaRPr>
          </a:p>
        </p:txBody>
      </p:sp>
      <p:sp>
        <p:nvSpPr>
          <p:cNvPr id="9" name="object 5">
            <a:extLst>
              <a:ext uri="{FF2B5EF4-FFF2-40B4-BE49-F238E27FC236}">
                <a16:creationId xmlns:a16="http://schemas.microsoft.com/office/drawing/2014/main" id="{3786766B-47EB-4D06-9A43-69301E35D7A5}"/>
              </a:ext>
            </a:extLst>
          </p:cNvPr>
          <p:cNvSpPr txBox="1"/>
          <p:nvPr/>
        </p:nvSpPr>
        <p:spPr>
          <a:xfrm>
            <a:off x="7138063" y="4949005"/>
            <a:ext cx="4171164" cy="289823"/>
          </a:xfrm>
          <a:prstGeom prst="rect">
            <a:avLst/>
          </a:prstGeom>
        </p:spPr>
        <p:txBody>
          <a:bodyPr vert="horz" wrap="square" lIns="0" tIns="12700" rIns="0" bIns="0" rtlCol="0">
            <a:spAutoFit/>
          </a:bodyPr>
          <a:lstStyle/>
          <a:p>
            <a:pPr algn="ctr">
              <a:lnSpc>
                <a:spcPct val="100000"/>
              </a:lnSpc>
            </a:pPr>
            <a:r>
              <a:rPr lang="es-MX" spc="-15" dirty="0">
                <a:solidFill>
                  <a:srgbClr val="F28E19"/>
                </a:solidFill>
              </a:rPr>
              <a:t>Gobierno</a:t>
            </a:r>
            <a:r>
              <a:rPr lang="es-MX" spc="300" dirty="0">
                <a:solidFill>
                  <a:srgbClr val="F28E19"/>
                </a:solidFill>
              </a:rPr>
              <a:t> </a:t>
            </a:r>
            <a:r>
              <a:rPr lang="es-MX" spc="-280" dirty="0">
                <a:solidFill>
                  <a:srgbClr val="F28E19"/>
                </a:solidFill>
              </a:rPr>
              <a:t>/</a:t>
            </a:r>
            <a:r>
              <a:rPr lang="es-MX" spc="295" dirty="0">
                <a:solidFill>
                  <a:srgbClr val="F28E19"/>
                </a:solidFill>
              </a:rPr>
              <a:t> </a:t>
            </a:r>
            <a:r>
              <a:rPr lang="es-MX" spc="-30" dirty="0">
                <a:solidFill>
                  <a:srgbClr val="F28E19"/>
                </a:solidFill>
              </a:rPr>
              <a:t>Riesgo</a:t>
            </a:r>
            <a:r>
              <a:rPr lang="es-MX" spc="-300" dirty="0">
                <a:solidFill>
                  <a:srgbClr val="F28E19"/>
                </a:solidFill>
              </a:rPr>
              <a:t>   </a:t>
            </a:r>
            <a:r>
              <a:rPr lang="es-MX" spc="-280" dirty="0">
                <a:solidFill>
                  <a:srgbClr val="F28E19"/>
                </a:solidFill>
              </a:rPr>
              <a:t>/     </a:t>
            </a:r>
            <a:r>
              <a:rPr lang="es-MX" spc="-45" dirty="0">
                <a:solidFill>
                  <a:srgbClr val="F28E19"/>
                </a:solidFill>
              </a:rPr>
              <a:t>Cumplimiento</a:t>
            </a:r>
            <a:endParaRPr sz="1800" dirty="0">
              <a:solidFill>
                <a:srgbClr val="F28E19"/>
              </a:solidFill>
              <a:latin typeface="Verdana"/>
              <a:cs typeface="Verdana"/>
            </a:endParaRPr>
          </a:p>
        </p:txBody>
      </p:sp>
    </p:spTree>
    <p:extLst>
      <p:ext uri="{BB962C8B-B14F-4D97-AF65-F5344CB8AC3E}">
        <p14:creationId xmlns:p14="http://schemas.microsoft.com/office/powerpoint/2010/main" val="54887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2992065-8892-4AA8-8A04-B217FE837CCA}"/>
              </a:ext>
            </a:extLst>
          </p:cNvPr>
          <p:cNvPicPr>
            <a:picLocks noChangeAspect="1"/>
          </p:cNvPicPr>
          <p:nvPr/>
        </p:nvPicPr>
        <p:blipFill rotWithShape="1">
          <a:blip r:embed="rId2"/>
          <a:srcRect r="13701" b="7538"/>
          <a:stretch/>
        </p:blipFill>
        <p:spPr>
          <a:xfrm>
            <a:off x="1"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1"/>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2" name="object 6">
            <a:extLst>
              <a:ext uri="{FF2B5EF4-FFF2-40B4-BE49-F238E27FC236}">
                <a16:creationId xmlns:a16="http://schemas.microsoft.com/office/drawing/2014/main" id="{7347DE94-346C-4FFB-8B8C-297568E7C50F}"/>
              </a:ext>
            </a:extLst>
          </p:cNvPr>
          <p:cNvSpPr txBox="1"/>
          <p:nvPr/>
        </p:nvSpPr>
        <p:spPr>
          <a:xfrm>
            <a:off x="7138063" y="3830750"/>
            <a:ext cx="4797887" cy="1118255"/>
          </a:xfrm>
          <a:prstGeom prst="rect">
            <a:avLst/>
          </a:prstGeom>
        </p:spPr>
        <p:txBody>
          <a:bodyPr vert="horz" wrap="square" lIns="0" tIns="10160" rIns="0" bIns="0" rtlCol="0">
            <a:spAutoFit/>
          </a:bodyPr>
          <a:lstStyle/>
          <a:p>
            <a:pPr marL="12700" marR="5080">
              <a:lnSpc>
                <a:spcPct val="100299"/>
              </a:lnSpc>
              <a:spcBef>
                <a:spcPts val="80"/>
              </a:spcBef>
            </a:pPr>
            <a:r>
              <a:rPr sz="3600" spc="145" dirty="0">
                <a:solidFill>
                  <a:srgbClr val="FFFFFF"/>
                </a:solidFill>
                <a:latin typeface="Arial Black" panose="020B0A04020102020204" pitchFamily="34" charset="0"/>
                <a:cs typeface="Verdana"/>
              </a:rPr>
              <a:t>C</a:t>
            </a:r>
            <a:r>
              <a:rPr sz="3600" spc="415" dirty="0">
                <a:solidFill>
                  <a:srgbClr val="FFFFFF"/>
                </a:solidFill>
                <a:latin typeface="Arial Black" panose="020B0A04020102020204" pitchFamily="34" charset="0"/>
                <a:cs typeface="Verdana"/>
              </a:rPr>
              <a:t>U</a:t>
            </a:r>
            <a:r>
              <a:rPr sz="3600" spc="780" dirty="0">
                <a:solidFill>
                  <a:srgbClr val="FFFFFF"/>
                </a:solidFill>
                <a:latin typeface="Arial Black" panose="020B0A04020102020204" pitchFamily="34" charset="0"/>
                <a:cs typeface="Verdana"/>
              </a:rPr>
              <a:t>M</a:t>
            </a:r>
            <a:r>
              <a:rPr sz="3600" spc="185" dirty="0">
                <a:solidFill>
                  <a:srgbClr val="FFFFFF"/>
                </a:solidFill>
                <a:latin typeface="Arial Black" panose="020B0A04020102020204" pitchFamily="34" charset="0"/>
                <a:cs typeface="Verdana"/>
              </a:rPr>
              <a:t>P</a:t>
            </a:r>
            <a:r>
              <a:rPr sz="3600" spc="395" dirty="0">
                <a:solidFill>
                  <a:srgbClr val="FFFFFF"/>
                </a:solidFill>
                <a:latin typeface="Arial Black" panose="020B0A04020102020204" pitchFamily="34" charset="0"/>
                <a:cs typeface="Verdana"/>
              </a:rPr>
              <a:t>L</a:t>
            </a:r>
            <a:r>
              <a:rPr sz="3600" spc="-280" dirty="0">
                <a:solidFill>
                  <a:srgbClr val="FFFFFF"/>
                </a:solidFill>
                <a:latin typeface="Arial Black" panose="020B0A04020102020204" pitchFamily="34" charset="0"/>
                <a:cs typeface="Verdana"/>
              </a:rPr>
              <a:t>I</a:t>
            </a:r>
            <a:r>
              <a:rPr sz="3600" spc="780" dirty="0">
                <a:solidFill>
                  <a:srgbClr val="FFFFFF"/>
                </a:solidFill>
                <a:latin typeface="Arial Black" panose="020B0A04020102020204" pitchFamily="34" charset="0"/>
                <a:cs typeface="Verdana"/>
              </a:rPr>
              <a:t>M</a:t>
            </a:r>
            <a:r>
              <a:rPr sz="3600" spc="-280" dirty="0">
                <a:solidFill>
                  <a:srgbClr val="FFFFFF"/>
                </a:solidFill>
                <a:latin typeface="Arial Black" panose="020B0A04020102020204" pitchFamily="34" charset="0"/>
                <a:cs typeface="Verdana"/>
              </a:rPr>
              <a:t>I</a:t>
            </a:r>
            <a:r>
              <a:rPr sz="3600" spc="225" dirty="0">
                <a:solidFill>
                  <a:srgbClr val="FFFFFF"/>
                </a:solidFill>
                <a:latin typeface="Arial Black" panose="020B0A04020102020204" pitchFamily="34" charset="0"/>
                <a:cs typeface="Verdana"/>
              </a:rPr>
              <a:t>E</a:t>
            </a:r>
            <a:r>
              <a:rPr sz="3600" spc="285" dirty="0">
                <a:solidFill>
                  <a:srgbClr val="FFFFFF"/>
                </a:solidFill>
                <a:latin typeface="Arial Black" panose="020B0A04020102020204" pitchFamily="34" charset="0"/>
                <a:cs typeface="Verdana"/>
              </a:rPr>
              <a:t>N</a:t>
            </a:r>
            <a:r>
              <a:rPr sz="3600" spc="240" dirty="0">
                <a:solidFill>
                  <a:srgbClr val="FFFFFF"/>
                </a:solidFill>
                <a:latin typeface="Arial Black" panose="020B0A04020102020204" pitchFamily="34" charset="0"/>
                <a:cs typeface="Verdana"/>
              </a:rPr>
              <a:t>T</a:t>
            </a:r>
            <a:r>
              <a:rPr sz="3600" spc="35" dirty="0">
                <a:solidFill>
                  <a:srgbClr val="FFFFFF"/>
                </a:solidFill>
                <a:latin typeface="Arial Black" panose="020B0A04020102020204" pitchFamily="34" charset="0"/>
                <a:cs typeface="Verdana"/>
              </a:rPr>
              <a:t>O  </a:t>
            </a:r>
            <a:r>
              <a:rPr sz="3600" spc="229" dirty="0">
                <a:solidFill>
                  <a:srgbClr val="FFFFFF"/>
                </a:solidFill>
                <a:latin typeface="Arial Black" panose="020B0A04020102020204" pitchFamily="34" charset="0"/>
                <a:cs typeface="Verdana"/>
              </a:rPr>
              <a:t>NORMATIVO</a:t>
            </a:r>
            <a:endParaRPr sz="3600" dirty="0">
              <a:latin typeface="Arial Black" panose="020B0A04020102020204" pitchFamily="34" charset="0"/>
              <a:cs typeface="Verdana"/>
            </a:endParaRPr>
          </a:p>
        </p:txBody>
      </p:sp>
      <p:sp>
        <p:nvSpPr>
          <p:cNvPr id="8" name="object 5">
            <a:extLst>
              <a:ext uri="{FF2B5EF4-FFF2-40B4-BE49-F238E27FC236}">
                <a16:creationId xmlns:a16="http://schemas.microsoft.com/office/drawing/2014/main" id="{F8932814-B94D-4FA6-B7A2-EBFB6746A663}"/>
              </a:ext>
            </a:extLst>
          </p:cNvPr>
          <p:cNvSpPr txBox="1"/>
          <p:nvPr/>
        </p:nvSpPr>
        <p:spPr>
          <a:xfrm>
            <a:off x="673176" y="1983685"/>
            <a:ext cx="5582114" cy="3249544"/>
          </a:xfrm>
          <a:prstGeom prst="rect">
            <a:avLst/>
          </a:prstGeom>
        </p:spPr>
        <p:txBody>
          <a:bodyPr vert="horz" wrap="square" lIns="0" tIns="10795" rIns="0" bIns="0" rtlCol="0">
            <a:spAutoFit/>
          </a:bodyPr>
          <a:lstStyle>
            <a:defPPr>
              <a:defRPr lang="es-MX"/>
            </a:defPPr>
            <a:lvl1pPr marL="12700" marR="5715" algn="just">
              <a:lnSpc>
                <a:spcPct val="100699"/>
              </a:lnSpc>
              <a:spcBef>
                <a:spcPts val="85"/>
              </a:spcBef>
              <a:defRPr sz="1600" spc="35">
                <a:solidFill>
                  <a:srgbClr val="00E1FF"/>
                </a:solidFill>
                <a:latin typeface="Verdana"/>
                <a:cs typeface="Verdana"/>
              </a:defRPr>
            </a:lvl1pPr>
          </a:lstStyle>
          <a:p>
            <a:r>
              <a:rPr lang="es-MX" dirty="0"/>
              <a:t>Consultoría y Auditorías PCI (</a:t>
            </a:r>
            <a:r>
              <a:rPr lang="es-MX" dirty="0" err="1"/>
              <a:t>Payment</a:t>
            </a:r>
            <a:r>
              <a:rPr lang="es-MX" dirty="0"/>
              <a:t> </a:t>
            </a:r>
            <a:r>
              <a:rPr lang="es-MX" dirty="0" err="1"/>
              <a:t>Card</a:t>
            </a:r>
            <a:r>
              <a:rPr lang="es-MX" dirty="0"/>
              <a:t> </a:t>
            </a:r>
            <a:r>
              <a:rPr lang="es-MX" dirty="0" err="1"/>
              <a:t>Industry</a:t>
            </a:r>
            <a:r>
              <a:rPr lang="es-MX" dirty="0"/>
              <a:t>).</a:t>
            </a:r>
          </a:p>
          <a:p>
            <a:endParaRPr lang="es-MX" dirty="0"/>
          </a:p>
          <a:p>
            <a:r>
              <a:rPr lang="es-MX" dirty="0">
                <a:solidFill>
                  <a:schemeClr val="bg1"/>
                </a:solidFill>
              </a:rPr>
              <a:t>Nuestros servicios de Auditorías PCI están diseñados para ayudar a  las organizaciones que manejan información de tarjetas de pago a  cumplir con los estándares y requisitos establecidos por la Industria  de Tarjetas de Pago. Contamos con un equipo especializado en  auditorías de seguridad de pagos que trabaja en estrecha  colaboración con nuestros clientes para garantizar el cumplimiento  de las normas PCI y la protección de la información confidencial de  los titulares de tarjetas.</a:t>
            </a:r>
          </a:p>
        </p:txBody>
      </p:sp>
      <p:sp>
        <p:nvSpPr>
          <p:cNvPr id="9" name="object 5">
            <a:extLst>
              <a:ext uri="{FF2B5EF4-FFF2-40B4-BE49-F238E27FC236}">
                <a16:creationId xmlns:a16="http://schemas.microsoft.com/office/drawing/2014/main" id="{3786766B-47EB-4D06-9A43-69301E35D7A5}"/>
              </a:ext>
            </a:extLst>
          </p:cNvPr>
          <p:cNvSpPr txBox="1"/>
          <p:nvPr/>
        </p:nvSpPr>
        <p:spPr>
          <a:xfrm>
            <a:off x="7138063" y="4949005"/>
            <a:ext cx="4171164" cy="289823"/>
          </a:xfrm>
          <a:prstGeom prst="rect">
            <a:avLst/>
          </a:prstGeom>
        </p:spPr>
        <p:txBody>
          <a:bodyPr vert="horz" wrap="square" lIns="0" tIns="12700" rIns="0" bIns="0" rtlCol="0">
            <a:spAutoFit/>
          </a:bodyPr>
          <a:lstStyle/>
          <a:p>
            <a:pPr algn="ctr">
              <a:lnSpc>
                <a:spcPct val="100000"/>
              </a:lnSpc>
            </a:pPr>
            <a:r>
              <a:rPr lang="es-MX" spc="-15" dirty="0">
                <a:solidFill>
                  <a:srgbClr val="F28E19"/>
                </a:solidFill>
              </a:rPr>
              <a:t>Gobierno</a:t>
            </a:r>
            <a:r>
              <a:rPr lang="es-MX" spc="300" dirty="0">
                <a:solidFill>
                  <a:srgbClr val="F28E19"/>
                </a:solidFill>
              </a:rPr>
              <a:t> </a:t>
            </a:r>
            <a:r>
              <a:rPr lang="es-MX" spc="-280" dirty="0">
                <a:solidFill>
                  <a:srgbClr val="F28E19"/>
                </a:solidFill>
              </a:rPr>
              <a:t>/</a:t>
            </a:r>
            <a:r>
              <a:rPr lang="es-MX" spc="295" dirty="0">
                <a:solidFill>
                  <a:srgbClr val="F28E19"/>
                </a:solidFill>
              </a:rPr>
              <a:t> </a:t>
            </a:r>
            <a:r>
              <a:rPr lang="es-MX" spc="-30" dirty="0">
                <a:solidFill>
                  <a:srgbClr val="F28E19"/>
                </a:solidFill>
              </a:rPr>
              <a:t>Riesgo</a:t>
            </a:r>
            <a:r>
              <a:rPr lang="es-MX" spc="-300" dirty="0">
                <a:solidFill>
                  <a:srgbClr val="F28E19"/>
                </a:solidFill>
              </a:rPr>
              <a:t>   </a:t>
            </a:r>
            <a:r>
              <a:rPr lang="es-MX" spc="-280" dirty="0">
                <a:solidFill>
                  <a:srgbClr val="F28E19"/>
                </a:solidFill>
              </a:rPr>
              <a:t>/     </a:t>
            </a:r>
            <a:r>
              <a:rPr lang="es-MX" spc="-45" dirty="0">
                <a:solidFill>
                  <a:srgbClr val="F28E19"/>
                </a:solidFill>
              </a:rPr>
              <a:t>Cumplimiento</a:t>
            </a:r>
            <a:endParaRPr sz="1800" dirty="0">
              <a:solidFill>
                <a:srgbClr val="F28E19"/>
              </a:solidFill>
              <a:latin typeface="Verdana"/>
              <a:cs typeface="Verdana"/>
            </a:endParaRPr>
          </a:p>
        </p:txBody>
      </p:sp>
    </p:spTree>
    <p:extLst>
      <p:ext uri="{BB962C8B-B14F-4D97-AF65-F5344CB8AC3E}">
        <p14:creationId xmlns:p14="http://schemas.microsoft.com/office/powerpoint/2010/main" val="313793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2992065-8892-4AA8-8A04-B217FE837CCA}"/>
              </a:ext>
            </a:extLst>
          </p:cNvPr>
          <p:cNvPicPr>
            <a:picLocks noChangeAspect="1"/>
          </p:cNvPicPr>
          <p:nvPr/>
        </p:nvPicPr>
        <p:blipFill rotWithShape="1">
          <a:blip r:embed="rId2"/>
          <a:srcRect r="13701" b="7538"/>
          <a:stretch/>
        </p:blipFill>
        <p:spPr>
          <a:xfrm>
            <a:off x="1"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1"/>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2" name="object 6">
            <a:extLst>
              <a:ext uri="{FF2B5EF4-FFF2-40B4-BE49-F238E27FC236}">
                <a16:creationId xmlns:a16="http://schemas.microsoft.com/office/drawing/2014/main" id="{7347DE94-346C-4FFB-8B8C-297568E7C50F}"/>
              </a:ext>
            </a:extLst>
          </p:cNvPr>
          <p:cNvSpPr txBox="1"/>
          <p:nvPr/>
        </p:nvSpPr>
        <p:spPr>
          <a:xfrm>
            <a:off x="7138063" y="3830750"/>
            <a:ext cx="4797887" cy="1118255"/>
          </a:xfrm>
          <a:prstGeom prst="rect">
            <a:avLst/>
          </a:prstGeom>
        </p:spPr>
        <p:txBody>
          <a:bodyPr vert="horz" wrap="square" lIns="0" tIns="10160" rIns="0" bIns="0" rtlCol="0">
            <a:spAutoFit/>
          </a:bodyPr>
          <a:lstStyle/>
          <a:p>
            <a:pPr marL="12700" marR="5080">
              <a:lnSpc>
                <a:spcPct val="100299"/>
              </a:lnSpc>
              <a:spcBef>
                <a:spcPts val="80"/>
              </a:spcBef>
            </a:pPr>
            <a:r>
              <a:rPr sz="3600" spc="145" dirty="0">
                <a:solidFill>
                  <a:srgbClr val="FFFFFF"/>
                </a:solidFill>
                <a:latin typeface="Arial Black" panose="020B0A04020102020204" pitchFamily="34" charset="0"/>
                <a:cs typeface="Verdana"/>
              </a:rPr>
              <a:t>C</a:t>
            </a:r>
            <a:r>
              <a:rPr sz="3600" spc="415" dirty="0">
                <a:solidFill>
                  <a:srgbClr val="FFFFFF"/>
                </a:solidFill>
                <a:latin typeface="Arial Black" panose="020B0A04020102020204" pitchFamily="34" charset="0"/>
                <a:cs typeface="Verdana"/>
              </a:rPr>
              <a:t>U</a:t>
            </a:r>
            <a:r>
              <a:rPr sz="3600" spc="780" dirty="0">
                <a:solidFill>
                  <a:srgbClr val="FFFFFF"/>
                </a:solidFill>
                <a:latin typeface="Arial Black" panose="020B0A04020102020204" pitchFamily="34" charset="0"/>
                <a:cs typeface="Verdana"/>
              </a:rPr>
              <a:t>M</a:t>
            </a:r>
            <a:r>
              <a:rPr sz="3600" spc="185" dirty="0">
                <a:solidFill>
                  <a:srgbClr val="FFFFFF"/>
                </a:solidFill>
                <a:latin typeface="Arial Black" panose="020B0A04020102020204" pitchFamily="34" charset="0"/>
                <a:cs typeface="Verdana"/>
              </a:rPr>
              <a:t>P</a:t>
            </a:r>
            <a:r>
              <a:rPr sz="3600" spc="395" dirty="0">
                <a:solidFill>
                  <a:srgbClr val="FFFFFF"/>
                </a:solidFill>
                <a:latin typeface="Arial Black" panose="020B0A04020102020204" pitchFamily="34" charset="0"/>
                <a:cs typeface="Verdana"/>
              </a:rPr>
              <a:t>L</a:t>
            </a:r>
            <a:r>
              <a:rPr sz="3600" spc="-280" dirty="0">
                <a:solidFill>
                  <a:srgbClr val="FFFFFF"/>
                </a:solidFill>
                <a:latin typeface="Arial Black" panose="020B0A04020102020204" pitchFamily="34" charset="0"/>
                <a:cs typeface="Verdana"/>
              </a:rPr>
              <a:t>I</a:t>
            </a:r>
            <a:r>
              <a:rPr sz="3600" spc="780" dirty="0">
                <a:solidFill>
                  <a:srgbClr val="FFFFFF"/>
                </a:solidFill>
                <a:latin typeface="Arial Black" panose="020B0A04020102020204" pitchFamily="34" charset="0"/>
                <a:cs typeface="Verdana"/>
              </a:rPr>
              <a:t>M</a:t>
            </a:r>
            <a:r>
              <a:rPr sz="3600" spc="-280" dirty="0">
                <a:solidFill>
                  <a:srgbClr val="FFFFFF"/>
                </a:solidFill>
                <a:latin typeface="Arial Black" panose="020B0A04020102020204" pitchFamily="34" charset="0"/>
                <a:cs typeface="Verdana"/>
              </a:rPr>
              <a:t>I</a:t>
            </a:r>
            <a:r>
              <a:rPr sz="3600" spc="225" dirty="0">
                <a:solidFill>
                  <a:srgbClr val="FFFFFF"/>
                </a:solidFill>
                <a:latin typeface="Arial Black" panose="020B0A04020102020204" pitchFamily="34" charset="0"/>
                <a:cs typeface="Verdana"/>
              </a:rPr>
              <a:t>E</a:t>
            </a:r>
            <a:r>
              <a:rPr sz="3600" spc="285" dirty="0">
                <a:solidFill>
                  <a:srgbClr val="FFFFFF"/>
                </a:solidFill>
                <a:latin typeface="Arial Black" panose="020B0A04020102020204" pitchFamily="34" charset="0"/>
                <a:cs typeface="Verdana"/>
              </a:rPr>
              <a:t>N</a:t>
            </a:r>
            <a:r>
              <a:rPr sz="3600" spc="240" dirty="0">
                <a:solidFill>
                  <a:srgbClr val="FFFFFF"/>
                </a:solidFill>
                <a:latin typeface="Arial Black" panose="020B0A04020102020204" pitchFamily="34" charset="0"/>
                <a:cs typeface="Verdana"/>
              </a:rPr>
              <a:t>T</a:t>
            </a:r>
            <a:r>
              <a:rPr sz="3600" spc="35" dirty="0">
                <a:solidFill>
                  <a:srgbClr val="FFFFFF"/>
                </a:solidFill>
                <a:latin typeface="Arial Black" panose="020B0A04020102020204" pitchFamily="34" charset="0"/>
                <a:cs typeface="Verdana"/>
              </a:rPr>
              <a:t>O  </a:t>
            </a:r>
            <a:r>
              <a:rPr sz="3600" spc="229" dirty="0">
                <a:solidFill>
                  <a:srgbClr val="FFFFFF"/>
                </a:solidFill>
                <a:latin typeface="Arial Black" panose="020B0A04020102020204" pitchFamily="34" charset="0"/>
                <a:cs typeface="Verdana"/>
              </a:rPr>
              <a:t>NORMATIVO</a:t>
            </a:r>
            <a:endParaRPr sz="3600" dirty="0">
              <a:latin typeface="Arial Black" panose="020B0A04020102020204" pitchFamily="34" charset="0"/>
              <a:cs typeface="Verdana"/>
            </a:endParaRPr>
          </a:p>
        </p:txBody>
      </p:sp>
      <p:sp>
        <p:nvSpPr>
          <p:cNvPr id="8" name="object 5">
            <a:extLst>
              <a:ext uri="{FF2B5EF4-FFF2-40B4-BE49-F238E27FC236}">
                <a16:creationId xmlns:a16="http://schemas.microsoft.com/office/drawing/2014/main" id="{F8932814-B94D-4FA6-B7A2-EBFB6746A663}"/>
              </a:ext>
            </a:extLst>
          </p:cNvPr>
          <p:cNvSpPr txBox="1"/>
          <p:nvPr/>
        </p:nvSpPr>
        <p:spPr>
          <a:xfrm>
            <a:off x="520975" y="1740626"/>
            <a:ext cx="6096114" cy="3498202"/>
          </a:xfrm>
          <a:prstGeom prst="rect">
            <a:avLst/>
          </a:prstGeom>
        </p:spPr>
        <p:txBody>
          <a:bodyPr vert="horz" wrap="square" lIns="0" tIns="10795" rIns="0" bIns="0" rtlCol="0">
            <a:spAutoFit/>
          </a:bodyPr>
          <a:lstStyle>
            <a:defPPr>
              <a:defRPr lang="es-MX"/>
            </a:defPPr>
            <a:lvl1pPr marL="12700" marR="5715" algn="just">
              <a:lnSpc>
                <a:spcPct val="100699"/>
              </a:lnSpc>
              <a:spcBef>
                <a:spcPts val="85"/>
              </a:spcBef>
              <a:defRPr sz="1600" spc="35">
                <a:solidFill>
                  <a:srgbClr val="00E1FF"/>
                </a:solidFill>
                <a:latin typeface="Verdana"/>
                <a:cs typeface="Verdana"/>
              </a:defRPr>
            </a:lvl1pPr>
          </a:lstStyle>
          <a:p>
            <a:r>
              <a:rPr lang="es-MX" dirty="0"/>
              <a:t>Consultoría y Evaluaciones de Riesgos de Cumplimiento Normativo  basadas en NIST SP 800-30.</a:t>
            </a:r>
          </a:p>
          <a:p>
            <a:endParaRPr lang="es-MX" dirty="0"/>
          </a:p>
          <a:p>
            <a:r>
              <a:rPr lang="es-MX" dirty="0">
                <a:solidFill>
                  <a:schemeClr val="bg1"/>
                </a:solidFill>
              </a:rPr>
              <a:t>Nuestros servicios de Evaluaciones de Riesgos de Cumplimiento  Normativo, basados en la guía NIST SP 800-30, están diseñados para  ayudar a las organizaciones a evaluar su nivel de cumplimiento  normativo en el ámbito de la seguridad de la información. Contamos  con un equipo de expertos en cumplimiento normativo y seguridad  de la información que trabajan en estrecha colaboración con  nuestros clientes para identificar y mitigar los riesgos de  incumplimiento que podrían afectar la confidencialidad, integridad  y disponibilidad de su información crítica.</a:t>
            </a:r>
          </a:p>
        </p:txBody>
      </p:sp>
      <p:sp>
        <p:nvSpPr>
          <p:cNvPr id="9" name="object 5">
            <a:extLst>
              <a:ext uri="{FF2B5EF4-FFF2-40B4-BE49-F238E27FC236}">
                <a16:creationId xmlns:a16="http://schemas.microsoft.com/office/drawing/2014/main" id="{3786766B-47EB-4D06-9A43-69301E35D7A5}"/>
              </a:ext>
            </a:extLst>
          </p:cNvPr>
          <p:cNvSpPr txBox="1"/>
          <p:nvPr/>
        </p:nvSpPr>
        <p:spPr>
          <a:xfrm>
            <a:off x="7138063" y="4949005"/>
            <a:ext cx="4171164" cy="289823"/>
          </a:xfrm>
          <a:prstGeom prst="rect">
            <a:avLst/>
          </a:prstGeom>
        </p:spPr>
        <p:txBody>
          <a:bodyPr vert="horz" wrap="square" lIns="0" tIns="12700" rIns="0" bIns="0" rtlCol="0">
            <a:spAutoFit/>
          </a:bodyPr>
          <a:lstStyle/>
          <a:p>
            <a:pPr algn="ctr">
              <a:lnSpc>
                <a:spcPct val="100000"/>
              </a:lnSpc>
            </a:pPr>
            <a:r>
              <a:rPr lang="es-MX" spc="-15" dirty="0">
                <a:solidFill>
                  <a:srgbClr val="F28E19"/>
                </a:solidFill>
              </a:rPr>
              <a:t>Gobierno</a:t>
            </a:r>
            <a:r>
              <a:rPr lang="es-MX" spc="300" dirty="0">
                <a:solidFill>
                  <a:srgbClr val="F28E19"/>
                </a:solidFill>
              </a:rPr>
              <a:t> </a:t>
            </a:r>
            <a:r>
              <a:rPr lang="es-MX" spc="-280" dirty="0">
                <a:solidFill>
                  <a:srgbClr val="F28E19"/>
                </a:solidFill>
              </a:rPr>
              <a:t>/</a:t>
            </a:r>
            <a:r>
              <a:rPr lang="es-MX" spc="295" dirty="0">
                <a:solidFill>
                  <a:srgbClr val="F28E19"/>
                </a:solidFill>
              </a:rPr>
              <a:t> </a:t>
            </a:r>
            <a:r>
              <a:rPr lang="es-MX" spc="-30" dirty="0">
                <a:solidFill>
                  <a:srgbClr val="F28E19"/>
                </a:solidFill>
              </a:rPr>
              <a:t>Riesgo</a:t>
            </a:r>
            <a:r>
              <a:rPr lang="es-MX" spc="-300" dirty="0">
                <a:solidFill>
                  <a:srgbClr val="F28E19"/>
                </a:solidFill>
              </a:rPr>
              <a:t>   </a:t>
            </a:r>
            <a:r>
              <a:rPr lang="es-MX" spc="-280" dirty="0">
                <a:solidFill>
                  <a:srgbClr val="F28E19"/>
                </a:solidFill>
              </a:rPr>
              <a:t>/     </a:t>
            </a:r>
            <a:r>
              <a:rPr lang="es-MX" spc="-45" dirty="0">
                <a:solidFill>
                  <a:srgbClr val="F28E19"/>
                </a:solidFill>
              </a:rPr>
              <a:t>Cumplimiento</a:t>
            </a:r>
            <a:endParaRPr sz="1800" dirty="0">
              <a:solidFill>
                <a:srgbClr val="F28E19"/>
              </a:solidFill>
              <a:latin typeface="Verdana"/>
              <a:cs typeface="Verdana"/>
            </a:endParaRPr>
          </a:p>
        </p:txBody>
      </p:sp>
    </p:spTree>
    <p:extLst>
      <p:ext uri="{BB962C8B-B14F-4D97-AF65-F5344CB8AC3E}">
        <p14:creationId xmlns:p14="http://schemas.microsoft.com/office/powerpoint/2010/main" val="382325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E59991-2755-433C-A0D0-88B2AFE75D78}"/>
              </a:ext>
            </a:extLst>
          </p:cNvPr>
          <p:cNvPicPr>
            <a:picLocks noChangeAspect="1"/>
          </p:cNvPicPr>
          <p:nvPr/>
        </p:nvPicPr>
        <p:blipFill rotWithShape="1">
          <a:blip r:embed="rId2"/>
          <a:srcRect r="11111"/>
          <a:stretch/>
        </p:blipFill>
        <p:spPr>
          <a:xfrm>
            <a:off x="0" y="-1"/>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1"/>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0" name="object 4">
            <a:extLst>
              <a:ext uri="{FF2B5EF4-FFF2-40B4-BE49-F238E27FC236}">
                <a16:creationId xmlns:a16="http://schemas.microsoft.com/office/drawing/2014/main" id="{CCDAC885-0ACF-45CA-93FE-EA64B3C6CADB}"/>
              </a:ext>
            </a:extLst>
          </p:cNvPr>
          <p:cNvSpPr txBox="1"/>
          <p:nvPr/>
        </p:nvSpPr>
        <p:spPr>
          <a:xfrm>
            <a:off x="498826" y="1249890"/>
            <a:ext cx="6993795" cy="4078039"/>
          </a:xfrm>
          <a:prstGeom prst="rect">
            <a:avLst/>
          </a:prstGeom>
        </p:spPr>
        <p:txBody>
          <a:bodyPr vert="horz" wrap="square" lIns="0" tIns="12700" rIns="0" bIns="0" rtlCol="0">
            <a:spAutoFit/>
          </a:bodyPr>
          <a:lstStyle/>
          <a:p>
            <a:pPr marL="355600" indent="-342900">
              <a:lnSpc>
                <a:spcPct val="100000"/>
              </a:lnSpc>
              <a:spcBef>
                <a:spcPts val="100"/>
              </a:spcBef>
              <a:buFont typeface="Arial" panose="020B0604020202020204" pitchFamily="34" charset="0"/>
              <a:buChar char="•"/>
            </a:pPr>
            <a:r>
              <a:rPr lang="es-MX" spc="35" dirty="0">
                <a:solidFill>
                  <a:srgbClr val="FFFFFF"/>
                </a:solidFill>
                <a:latin typeface="Verdana"/>
                <a:cs typeface="Verdana"/>
              </a:rPr>
              <a:t>Identificación</a:t>
            </a:r>
            <a:r>
              <a:rPr lang="es-MX" spc="-60" dirty="0">
                <a:solidFill>
                  <a:srgbClr val="FFFFFF"/>
                </a:solidFill>
                <a:latin typeface="Verdana"/>
                <a:cs typeface="Verdana"/>
              </a:rPr>
              <a:t> </a:t>
            </a:r>
            <a:r>
              <a:rPr lang="es-MX" spc="-10" dirty="0">
                <a:solidFill>
                  <a:srgbClr val="FFFFFF"/>
                </a:solidFill>
                <a:latin typeface="Verdana"/>
                <a:cs typeface="Verdana"/>
              </a:rPr>
              <a:t>de</a:t>
            </a:r>
            <a:r>
              <a:rPr lang="es-MX" spc="-60" dirty="0">
                <a:solidFill>
                  <a:srgbClr val="FFFFFF"/>
                </a:solidFill>
                <a:latin typeface="Verdana"/>
                <a:cs typeface="Verdana"/>
              </a:rPr>
              <a:t> </a:t>
            </a:r>
            <a:r>
              <a:rPr lang="es-MX" spc="-25" dirty="0">
                <a:solidFill>
                  <a:srgbClr val="FFFFFF"/>
                </a:solidFill>
                <a:latin typeface="Verdana"/>
                <a:cs typeface="Verdana"/>
              </a:rPr>
              <a:t>riesgos,</a:t>
            </a:r>
            <a:r>
              <a:rPr lang="es-MX" spc="-60" dirty="0">
                <a:solidFill>
                  <a:srgbClr val="FFFFFF"/>
                </a:solidFill>
                <a:latin typeface="Verdana"/>
                <a:cs typeface="Verdana"/>
              </a:rPr>
              <a:t> </a:t>
            </a:r>
            <a:r>
              <a:rPr lang="es-MX" spc="35" dirty="0">
                <a:solidFill>
                  <a:srgbClr val="FFFFFF"/>
                </a:solidFill>
                <a:latin typeface="Verdana"/>
                <a:cs typeface="Verdana"/>
              </a:rPr>
              <a:t>vulnerabilidades</a:t>
            </a:r>
            <a:r>
              <a:rPr lang="es-MX" spc="-60" dirty="0">
                <a:solidFill>
                  <a:srgbClr val="FFFFFF"/>
                </a:solidFill>
                <a:latin typeface="Verdana"/>
                <a:cs typeface="Verdana"/>
              </a:rPr>
              <a:t> </a:t>
            </a:r>
            <a:r>
              <a:rPr lang="es-MX" spc="-125" dirty="0">
                <a:solidFill>
                  <a:srgbClr val="FFFFFF"/>
                </a:solidFill>
                <a:latin typeface="Verdana"/>
                <a:cs typeface="Verdana"/>
              </a:rPr>
              <a:t>y</a:t>
            </a:r>
            <a:r>
              <a:rPr lang="es-MX" spc="-55" dirty="0">
                <a:solidFill>
                  <a:srgbClr val="FFFFFF"/>
                </a:solidFill>
                <a:latin typeface="Verdana"/>
                <a:cs typeface="Verdana"/>
              </a:rPr>
              <a:t> </a:t>
            </a:r>
            <a:r>
              <a:rPr lang="es-MX" spc="20" dirty="0">
                <a:solidFill>
                  <a:srgbClr val="FFFFFF"/>
                </a:solidFill>
                <a:latin typeface="Verdana"/>
                <a:cs typeface="Verdana"/>
              </a:rPr>
              <a:t>debilidades.</a:t>
            </a:r>
          </a:p>
          <a:p>
            <a:pPr marL="342900" indent="-342900">
              <a:lnSpc>
                <a:spcPct val="100000"/>
              </a:lnSpc>
              <a:spcBef>
                <a:spcPts val="50"/>
              </a:spcBef>
              <a:buFont typeface="Arial" panose="020B0604020202020204" pitchFamily="34" charset="0"/>
              <a:buChar char="•"/>
            </a:pPr>
            <a:endParaRPr lang="es-MX" dirty="0">
              <a:latin typeface="Verdana"/>
              <a:cs typeface="Verdana"/>
            </a:endParaRPr>
          </a:p>
          <a:p>
            <a:pPr marL="355600" marR="5080" indent="-342900">
              <a:lnSpc>
                <a:spcPts val="2480"/>
              </a:lnSpc>
              <a:spcBef>
                <a:spcPts val="5"/>
              </a:spcBef>
              <a:buFont typeface="Arial" panose="020B0604020202020204" pitchFamily="34" charset="0"/>
              <a:buChar char="•"/>
              <a:tabLst>
                <a:tab pos="10355580" algn="l"/>
              </a:tabLst>
            </a:pPr>
            <a:r>
              <a:rPr lang="es-MX" spc="30" dirty="0">
                <a:solidFill>
                  <a:srgbClr val="FFFFFF"/>
                </a:solidFill>
                <a:latin typeface="Verdana"/>
                <a:cs typeface="Verdana"/>
              </a:rPr>
              <a:t>Definición,</a:t>
            </a:r>
            <a:r>
              <a:rPr lang="es-MX" spc="-40" dirty="0">
                <a:solidFill>
                  <a:srgbClr val="FFFFFF"/>
                </a:solidFill>
                <a:latin typeface="Verdana"/>
                <a:cs typeface="Verdana"/>
              </a:rPr>
              <a:t> </a:t>
            </a:r>
            <a:r>
              <a:rPr lang="es-MX" spc="25" dirty="0">
                <a:solidFill>
                  <a:srgbClr val="FFFFFF"/>
                </a:solidFill>
                <a:latin typeface="Verdana"/>
                <a:cs typeface="Verdana"/>
              </a:rPr>
              <a:t>establecimiento</a:t>
            </a:r>
            <a:r>
              <a:rPr lang="es-MX" spc="-40" dirty="0">
                <a:solidFill>
                  <a:srgbClr val="FFFFFF"/>
                </a:solidFill>
                <a:latin typeface="Verdana"/>
                <a:cs typeface="Verdana"/>
              </a:rPr>
              <a:t> </a:t>
            </a:r>
            <a:r>
              <a:rPr lang="es-MX" spc="-125" dirty="0">
                <a:solidFill>
                  <a:srgbClr val="FFFFFF"/>
                </a:solidFill>
                <a:latin typeface="Verdana"/>
                <a:cs typeface="Verdana"/>
              </a:rPr>
              <a:t>y</a:t>
            </a:r>
            <a:r>
              <a:rPr lang="es-MX" spc="-35" dirty="0">
                <a:solidFill>
                  <a:srgbClr val="FFFFFF"/>
                </a:solidFill>
                <a:latin typeface="Verdana"/>
                <a:cs typeface="Verdana"/>
              </a:rPr>
              <a:t> </a:t>
            </a:r>
            <a:r>
              <a:rPr lang="es-MX" spc="25" dirty="0">
                <a:solidFill>
                  <a:srgbClr val="FFFFFF"/>
                </a:solidFill>
                <a:latin typeface="Verdana"/>
                <a:cs typeface="Verdana"/>
              </a:rPr>
              <a:t>mantenimiento</a:t>
            </a:r>
            <a:r>
              <a:rPr lang="es-MX" spc="-40" dirty="0">
                <a:solidFill>
                  <a:srgbClr val="FFFFFF"/>
                </a:solidFill>
                <a:latin typeface="Verdana"/>
                <a:cs typeface="Verdana"/>
              </a:rPr>
              <a:t> </a:t>
            </a:r>
            <a:r>
              <a:rPr lang="es-MX" spc="-10" dirty="0">
                <a:solidFill>
                  <a:srgbClr val="FFFFFF"/>
                </a:solidFill>
                <a:latin typeface="Verdana"/>
                <a:cs typeface="Verdana"/>
              </a:rPr>
              <a:t>de</a:t>
            </a:r>
            <a:r>
              <a:rPr lang="es-MX" spc="-40" dirty="0">
                <a:solidFill>
                  <a:srgbClr val="FFFFFF"/>
                </a:solidFill>
                <a:latin typeface="Verdana"/>
                <a:cs typeface="Verdana"/>
              </a:rPr>
              <a:t> </a:t>
            </a:r>
            <a:r>
              <a:rPr lang="es-MX" spc="-25" dirty="0">
                <a:solidFill>
                  <a:srgbClr val="FFFFFF"/>
                </a:solidFill>
                <a:latin typeface="Verdana"/>
                <a:cs typeface="Verdana"/>
              </a:rPr>
              <a:t>estrategias</a:t>
            </a:r>
            <a:r>
              <a:rPr lang="es-MX" spc="-35" dirty="0">
                <a:solidFill>
                  <a:srgbClr val="FFFFFF"/>
                </a:solidFill>
                <a:latin typeface="Verdana"/>
                <a:cs typeface="Verdana"/>
              </a:rPr>
              <a:t> </a:t>
            </a:r>
            <a:r>
              <a:rPr lang="es-MX" spc="-10" dirty="0">
                <a:solidFill>
                  <a:srgbClr val="FFFFFF"/>
                </a:solidFill>
                <a:latin typeface="Verdana"/>
                <a:cs typeface="Verdana"/>
              </a:rPr>
              <a:t>de</a:t>
            </a:r>
            <a:r>
              <a:rPr lang="es-MX" spc="-40" dirty="0">
                <a:solidFill>
                  <a:srgbClr val="FFFFFF"/>
                </a:solidFill>
                <a:latin typeface="Verdana"/>
                <a:cs typeface="Verdana"/>
              </a:rPr>
              <a:t> </a:t>
            </a:r>
            <a:r>
              <a:rPr lang="es-MX" spc="65" dirty="0">
                <a:solidFill>
                  <a:srgbClr val="00E1FF"/>
                </a:solidFill>
                <a:latin typeface="Verdana"/>
                <a:cs typeface="Verdana"/>
              </a:rPr>
              <a:t>protección </a:t>
            </a:r>
            <a:r>
              <a:rPr lang="es-MX" spc="65" dirty="0">
                <a:solidFill>
                  <a:schemeClr val="bg1"/>
                </a:solidFill>
                <a:latin typeface="Verdana"/>
                <a:cs typeface="Verdana"/>
              </a:rPr>
              <a:t>d</a:t>
            </a:r>
            <a:r>
              <a:rPr lang="es-MX" spc="-10" dirty="0">
                <a:solidFill>
                  <a:srgbClr val="FFFFFF"/>
                </a:solidFill>
                <a:latin typeface="Verdana"/>
                <a:cs typeface="Verdana"/>
              </a:rPr>
              <a:t>e</a:t>
            </a:r>
            <a:r>
              <a:rPr lang="es-MX" spc="-155" dirty="0">
                <a:solidFill>
                  <a:srgbClr val="FFFFFF"/>
                </a:solidFill>
                <a:latin typeface="Verdana"/>
                <a:cs typeface="Verdana"/>
              </a:rPr>
              <a:t> </a:t>
            </a:r>
            <a:r>
              <a:rPr lang="es-MX" spc="-35" dirty="0">
                <a:solidFill>
                  <a:srgbClr val="FFFFFF"/>
                </a:solidFill>
                <a:latin typeface="Verdana"/>
                <a:cs typeface="Verdana"/>
              </a:rPr>
              <a:t>la </a:t>
            </a:r>
            <a:r>
              <a:rPr lang="es-MX" spc="-720" dirty="0">
                <a:solidFill>
                  <a:srgbClr val="FFFFFF"/>
                </a:solidFill>
                <a:latin typeface="Verdana"/>
                <a:cs typeface="Verdana"/>
              </a:rPr>
              <a:t> </a:t>
            </a:r>
            <a:r>
              <a:rPr lang="es-MX" spc="40" dirty="0">
                <a:solidFill>
                  <a:srgbClr val="FFFFFF"/>
                </a:solidFill>
                <a:latin typeface="Verdana"/>
                <a:cs typeface="Verdana"/>
              </a:rPr>
              <a:t>información.</a:t>
            </a:r>
          </a:p>
          <a:p>
            <a:pPr marL="355600" marR="5080" indent="-342900">
              <a:lnSpc>
                <a:spcPts val="2480"/>
              </a:lnSpc>
              <a:spcBef>
                <a:spcPts val="5"/>
              </a:spcBef>
              <a:buFont typeface="Arial" panose="020B0604020202020204" pitchFamily="34" charset="0"/>
              <a:buChar char="•"/>
              <a:tabLst>
                <a:tab pos="10355580" algn="l"/>
              </a:tabLst>
            </a:pPr>
            <a:r>
              <a:rPr lang="es-MX" spc="-15" dirty="0">
                <a:solidFill>
                  <a:srgbClr val="FFFFFF"/>
                </a:solidFill>
                <a:latin typeface="Verdana"/>
                <a:cs typeface="Verdana"/>
              </a:rPr>
              <a:t>Soporte</a:t>
            </a:r>
            <a:r>
              <a:rPr lang="es-MX" spc="-65" dirty="0">
                <a:solidFill>
                  <a:srgbClr val="FFFFFF"/>
                </a:solidFill>
                <a:latin typeface="Verdana"/>
                <a:cs typeface="Verdana"/>
              </a:rPr>
              <a:t> </a:t>
            </a:r>
            <a:r>
              <a:rPr lang="es-MX" spc="70" dirty="0">
                <a:solidFill>
                  <a:srgbClr val="FFFFFF"/>
                </a:solidFill>
                <a:latin typeface="Verdana"/>
                <a:cs typeface="Verdana"/>
              </a:rPr>
              <a:t>con</a:t>
            </a:r>
            <a:r>
              <a:rPr lang="es-MX" spc="-60" dirty="0">
                <a:solidFill>
                  <a:srgbClr val="FFFFFF"/>
                </a:solidFill>
                <a:latin typeface="Verdana"/>
                <a:cs typeface="Verdana"/>
              </a:rPr>
              <a:t> </a:t>
            </a:r>
            <a:r>
              <a:rPr lang="es-MX" spc="-55" dirty="0">
                <a:solidFill>
                  <a:srgbClr val="FFFFFF"/>
                </a:solidFill>
                <a:latin typeface="Verdana"/>
                <a:cs typeface="Verdana"/>
              </a:rPr>
              <a:t>base</a:t>
            </a:r>
            <a:r>
              <a:rPr lang="es-MX" spc="-65" dirty="0">
                <a:solidFill>
                  <a:srgbClr val="FFFFFF"/>
                </a:solidFill>
                <a:latin typeface="Verdana"/>
                <a:cs typeface="Verdana"/>
              </a:rPr>
              <a:t> </a:t>
            </a:r>
            <a:r>
              <a:rPr lang="es-MX" spc="-190" dirty="0">
                <a:solidFill>
                  <a:srgbClr val="FFFFFF"/>
                </a:solidFill>
                <a:latin typeface="Verdana"/>
                <a:cs typeface="Verdana"/>
              </a:rPr>
              <a:t>a</a:t>
            </a:r>
            <a:r>
              <a:rPr lang="es-MX" spc="-60" dirty="0">
                <a:solidFill>
                  <a:srgbClr val="FFFFFF"/>
                </a:solidFill>
                <a:latin typeface="Verdana"/>
                <a:cs typeface="Verdana"/>
              </a:rPr>
              <a:t> </a:t>
            </a:r>
            <a:r>
              <a:rPr lang="es-MX" spc="-50" dirty="0">
                <a:solidFill>
                  <a:srgbClr val="FFFFFF"/>
                </a:solidFill>
                <a:latin typeface="Verdana"/>
                <a:cs typeface="Verdana"/>
              </a:rPr>
              <a:t>las</a:t>
            </a:r>
            <a:r>
              <a:rPr lang="es-MX" spc="-65" dirty="0">
                <a:solidFill>
                  <a:srgbClr val="FFFFFF"/>
                </a:solidFill>
                <a:latin typeface="Verdana"/>
                <a:cs typeface="Verdana"/>
              </a:rPr>
              <a:t> </a:t>
            </a:r>
            <a:r>
              <a:rPr lang="es-MX" spc="-25" dirty="0">
                <a:solidFill>
                  <a:srgbClr val="FFFFFF"/>
                </a:solidFill>
                <a:latin typeface="Verdana"/>
                <a:cs typeface="Verdana"/>
              </a:rPr>
              <a:t>mejores</a:t>
            </a:r>
            <a:r>
              <a:rPr lang="es-MX" spc="-60" dirty="0">
                <a:solidFill>
                  <a:srgbClr val="FFFFFF"/>
                </a:solidFill>
                <a:latin typeface="Verdana"/>
                <a:cs typeface="Verdana"/>
              </a:rPr>
              <a:t> </a:t>
            </a:r>
            <a:r>
              <a:rPr lang="es-MX" spc="15" dirty="0">
                <a:solidFill>
                  <a:srgbClr val="FFFFFF"/>
                </a:solidFill>
                <a:latin typeface="Verdana"/>
                <a:cs typeface="Verdana"/>
              </a:rPr>
              <a:t>prácticas</a:t>
            </a:r>
            <a:r>
              <a:rPr lang="es-MX" spc="-65" dirty="0">
                <a:solidFill>
                  <a:srgbClr val="FFFFFF"/>
                </a:solidFill>
                <a:latin typeface="Verdana"/>
                <a:cs typeface="Verdana"/>
              </a:rPr>
              <a:t> </a:t>
            </a:r>
            <a:r>
              <a:rPr lang="es-MX" spc="-10" dirty="0">
                <a:solidFill>
                  <a:srgbClr val="FFFFFF"/>
                </a:solidFill>
                <a:latin typeface="Verdana"/>
                <a:cs typeface="Verdana"/>
              </a:rPr>
              <a:t>de</a:t>
            </a:r>
            <a:r>
              <a:rPr lang="es-MX" spc="-60" dirty="0">
                <a:solidFill>
                  <a:srgbClr val="FFFFFF"/>
                </a:solidFill>
                <a:latin typeface="Verdana"/>
                <a:cs typeface="Verdana"/>
              </a:rPr>
              <a:t> </a:t>
            </a:r>
            <a:r>
              <a:rPr lang="es-MX" spc="-5" dirty="0">
                <a:solidFill>
                  <a:srgbClr val="00E1FF"/>
                </a:solidFill>
                <a:latin typeface="Verdana"/>
                <a:cs typeface="Verdana"/>
              </a:rPr>
              <a:t>seguridad</a:t>
            </a:r>
            <a:r>
              <a:rPr lang="es-MX" spc="-5" dirty="0">
                <a:solidFill>
                  <a:srgbClr val="FFFFFF"/>
                </a:solidFill>
                <a:latin typeface="Verdana"/>
                <a:cs typeface="Verdana"/>
              </a:rPr>
              <a:t>.</a:t>
            </a:r>
          </a:p>
          <a:p>
            <a:pPr marL="355600" marR="5080" indent="-342900">
              <a:lnSpc>
                <a:spcPts val="2480"/>
              </a:lnSpc>
              <a:spcBef>
                <a:spcPts val="5"/>
              </a:spcBef>
              <a:buFont typeface="Arial" panose="020B0604020202020204" pitchFamily="34" charset="0"/>
              <a:buChar char="•"/>
              <a:tabLst>
                <a:tab pos="10355580" algn="l"/>
              </a:tabLst>
            </a:pPr>
            <a:endParaRPr lang="es-MX" dirty="0">
              <a:latin typeface="Verdana"/>
              <a:cs typeface="Verdana"/>
            </a:endParaRPr>
          </a:p>
          <a:p>
            <a:pPr marL="355600" indent="-342900">
              <a:lnSpc>
                <a:spcPct val="100000"/>
              </a:lnSpc>
              <a:buFont typeface="Arial" panose="020B0604020202020204" pitchFamily="34" charset="0"/>
              <a:buChar char="•"/>
              <a:tabLst>
                <a:tab pos="8535035" algn="l"/>
              </a:tabLst>
            </a:pPr>
            <a:r>
              <a:rPr lang="es-MX" spc="30" dirty="0">
                <a:solidFill>
                  <a:srgbClr val="FFFFFF"/>
                </a:solidFill>
                <a:latin typeface="Verdana"/>
                <a:cs typeface="Verdana"/>
              </a:rPr>
              <a:t>Cumplimiento</a:t>
            </a:r>
            <a:r>
              <a:rPr lang="es-MX" spc="-55" dirty="0">
                <a:solidFill>
                  <a:srgbClr val="FFFFFF"/>
                </a:solidFill>
                <a:latin typeface="Verdana"/>
                <a:cs typeface="Verdana"/>
              </a:rPr>
              <a:t> </a:t>
            </a:r>
            <a:r>
              <a:rPr lang="es-MX" spc="-10" dirty="0">
                <a:solidFill>
                  <a:srgbClr val="FFFFFF"/>
                </a:solidFill>
                <a:latin typeface="Verdana"/>
                <a:cs typeface="Verdana"/>
              </a:rPr>
              <a:t>de</a:t>
            </a:r>
            <a:r>
              <a:rPr lang="es-MX" spc="-55" dirty="0">
                <a:solidFill>
                  <a:srgbClr val="FFFFFF"/>
                </a:solidFill>
                <a:latin typeface="Verdana"/>
                <a:cs typeface="Verdana"/>
              </a:rPr>
              <a:t> </a:t>
            </a:r>
            <a:r>
              <a:rPr lang="es-MX" spc="-50" dirty="0">
                <a:solidFill>
                  <a:srgbClr val="FFFFFF"/>
                </a:solidFill>
                <a:latin typeface="Verdana"/>
                <a:cs typeface="Verdana"/>
              </a:rPr>
              <a:t>las</a:t>
            </a:r>
            <a:r>
              <a:rPr lang="es-MX" spc="-55" dirty="0">
                <a:solidFill>
                  <a:srgbClr val="FFFFFF"/>
                </a:solidFill>
                <a:latin typeface="Verdana"/>
                <a:cs typeface="Verdana"/>
              </a:rPr>
              <a:t> </a:t>
            </a:r>
            <a:r>
              <a:rPr lang="es-MX" spc="30" dirty="0">
                <a:solidFill>
                  <a:srgbClr val="FFFFFF"/>
                </a:solidFill>
                <a:latin typeface="Verdana"/>
                <a:cs typeface="Verdana"/>
              </a:rPr>
              <a:t>regulaciones</a:t>
            </a:r>
            <a:r>
              <a:rPr lang="es-MX" spc="-50" dirty="0">
                <a:solidFill>
                  <a:srgbClr val="FFFFFF"/>
                </a:solidFill>
                <a:latin typeface="Verdana"/>
                <a:cs typeface="Verdana"/>
              </a:rPr>
              <a:t> </a:t>
            </a:r>
            <a:r>
              <a:rPr lang="es-MX" spc="-10" dirty="0">
                <a:solidFill>
                  <a:srgbClr val="FFFFFF"/>
                </a:solidFill>
                <a:latin typeface="Verdana"/>
                <a:cs typeface="Verdana"/>
              </a:rPr>
              <a:t>de</a:t>
            </a:r>
            <a:r>
              <a:rPr lang="es-MX" spc="-55" dirty="0">
                <a:solidFill>
                  <a:srgbClr val="FFFFFF"/>
                </a:solidFill>
                <a:latin typeface="Verdana"/>
                <a:cs typeface="Verdana"/>
              </a:rPr>
              <a:t> </a:t>
            </a:r>
            <a:r>
              <a:rPr lang="es-MX" spc="15" dirty="0">
                <a:solidFill>
                  <a:srgbClr val="FFFFFF"/>
                </a:solidFill>
                <a:latin typeface="Verdana"/>
                <a:cs typeface="Verdana"/>
              </a:rPr>
              <a:t>seguridad</a:t>
            </a:r>
            <a:r>
              <a:rPr lang="es-MX" spc="-55" dirty="0">
                <a:solidFill>
                  <a:srgbClr val="FFFFFF"/>
                </a:solidFill>
                <a:latin typeface="Verdana"/>
                <a:cs typeface="Verdana"/>
              </a:rPr>
              <a:t> </a:t>
            </a:r>
            <a:r>
              <a:rPr lang="es-MX" spc="-125" dirty="0">
                <a:solidFill>
                  <a:srgbClr val="FFFFFF"/>
                </a:solidFill>
                <a:latin typeface="Verdana"/>
                <a:cs typeface="Verdana"/>
              </a:rPr>
              <a:t>y</a:t>
            </a:r>
            <a:r>
              <a:rPr lang="es-MX" spc="-55" dirty="0">
                <a:solidFill>
                  <a:srgbClr val="FFFFFF"/>
                </a:solidFill>
                <a:latin typeface="Verdana"/>
                <a:cs typeface="Verdana"/>
              </a:rPr>
              <a:t> </a:t>
            </a:r>
            <a:r>
              <a:rPr lang="es-MX" spc="65" dirty="0">
                <a:solidFill>
                  <a:srgbClr val="00E1FF"/>
                </a:solidFill>
                <a:latin typeface="Verdana"/>
                <a:cs typeface="Verdana"/>
              </a:rPr>
              <a:t>protección </a:t>
            </a:r>
            <a:r>
              <a:rPr lang="es-MX" spc="-10" dirty="0">
                <a:solidFill>
                  <a:srgbClr val="FFFFFF"/>
                </a:solidFill>
                <a:latin typeface="Verdana"/>
                <a:cs typeface="Verdana"/>
              </a:rPr>
              <a:t>de</a:t>
            </a:r>
            <a:r>
              <a:rPr lang="es-MX" spc="-100" dirty="0">
                <a:solidFill>
                  <a:srgbClr val="FFFFFF"/>
                </a:solidFill>
                <a:latin typeface="Verdana"/>
                <a:cs typeface="Verdana"/>
              </a:rPr>
              <a:t> </a:t>
            </a:r>
            <a:r>
              <a:rPr lang="es-MX" spc="-35" dirty="0">
                <a:solidFill>
                  <a:srgbClr val="FFFFFF"/>
                </a:solidFill>
                <a:latin typeface="Verdana"/>
                <a:cs typeface="Verdana"/>
              </a:rPr>
              <a:t>la</a:t>
            </a:r>
            <a:r>
              <a:rPr lang="es-MX" spc="-105" dirty="0">
                <a:solidFill>
                  <a:srgbClr val="FFFFFF"/>
                </a:solidFill>
                <a:latin typeface="Verdana"/>
                <a:cs typeface="Verdana"/>
              </a:rPr>
              <a:t> </a:t>
            </a:r>
            <a:r>
              <a:rPr lang="es-MX" spc="40" dirty="0">
                <a:solidFill>
                  <a:srgbClr val="FFFFFF"/>
                </a:solidFill>
                <a:latin typeface="Verdana"/>
                <a:cs typeface="Verdana"/>
              </a:rPr>
              <a:t>información.</a:t>
            </a:r>
          </a:p>
          <a:p>
            <a:pPr marL="355600" indent="-342900">
              <a:lnSpc>
                <a:spcPct val="100000"/>
              </a:lnSpc>
              <a:buFont typeface="Arial" panose="020B0604020202020204" pitchFamily="34" charset="0"/>
              <a:buChar char="•"/>
              <a:tabLst>
                <a:tab pos="8535035" algn="l"/>
              </a:tabLst>
            </a:pPr>
            <a:endParaRPr lang="es-MX" dirty="0">
              <a:latin typeface="Verdana"/>
              <a:cs typeface="Verdana"/>
            </a:endParaRPr>
          </a:p>
          <a:p>
            <a:pPr marL="355600" indent="-342900">
              <a:lnSpc>
                <a:spcPct val="100000"/>
              </a:lnSpc>
              <a:buFont typeface="Arial" panose="020B0604020202020204" pitchFamily="34" charset="0"/>
              <a:buChar char="•"/>
            </a:pPr>
            <a:r>
              <a:rPr lang="es-MX" spc="10" dirty="0">
                <a:solidFill>
                  <a:srgbClr val="FFFFFF"/>
                </a:solidFill>
                <a:latin typeface="Verdana"/>
                <a:cs typeface="Verdana"/>
              </a:rPr>
              <a:t>Óptimo</a:t>
            </a:r>
            <a:r>
              <a:rPr lang="es-MX" spc="-70" dirty="0">
                <a:solidFill>
                  <a:srgbClr val="FFFFFF"/>
                </a:solidFill>
                <a:latin typeface="Verdana"/>
                <a:cs typeface="Verdana"/>
              </a:rPr>
              <a:t> </a:t>
            </a:r>
            <a:r>
              <a:rPr lang="es-MX" spc="40" dirty="0">
                <a:solidFill>
                  <a:srgbClr val="FFFFFF"/>
                </a:solidFill>
                <a:latin typeface="Verdana"/>
                <a:cs typeface="Verdana"/>
              </a:rPr>
              <a:t>nivel</a:t>
            </a:r>
            <a:r>
              <a:rPr lang="es-MX" spc="-65" dirty="0">
                <a:solidFill>
                  <a:srgbClr val="FFFFFF"/>
                </a:solidFill>
                <a:latin typeface="Verdana"/>
                <a:cs typeface="Verdana"/>
              </a:rPr>
              <a:t> </a:t>
            </a:r>
            <a:r>
              <a:rPr lang="es-MX" spc="-10" dirty="0">
                <a:solidFill>
                  <a:srgbClr val="FFFFFF"/>
                </a:solidFill>
                <a:latin typeface="Verdana"/>
                <a:cs typeface="Verdana"/>
              </a:rPr>
              <a:t>de</a:t>
            </a:r>
            <a:r>
              <a:rPr lang="es-MX" spc="-70" dirty="0">
                <a:solidFill>
                  <a:srgbClr val="FFFFFF"/>
                </a:solidFill>
                <a:latin typeface="Verdana"/>
                <a:cs typeface="Verdana"/>
              </a:rPr>
              <a:t> </a:t>
            </a:r>
            <a:r>
              <a:rPr lang="es-MX" spc="-5" dirty="0">
                <a:solidFill>
                  <a:srgbClr val="09DEFE"/>
                </a:solidFill>
                <a:latin typeface="Verdana"/>
                <a:cs typeface="Verdana"/>
              </a:rPr>
              <a:t>seguridad</a:t>
            </a:r>
            <a:r>
              <a:rPr lang="es-MX" spc="-5" dirty="0">
                <a:solidFill>
                  <a:srgbClr val="FFFFFF"/>
                </a:solidFill>
                <a:latin typeface="Verdana"/>
                <a:cs typeface="Verdana"/>
              </a:rPr>
              <a:t>.</a:t>
            </a:r>
            <a:endParaRPr lang="es-MX" dirty="0">
              <a:latin typeface="Verdana"/>
              <a:cs typeface="Verdana"/>
            </a:endParaRPr>
          </a:p>
          <a:p>
            <a:pPr marL="342900" indent="-342900">
              <a:lnSpc>
                <a:spcPct val="100000"/>
              </a:lnSpc>
              <a:buFont typeface="Arial" panose="020B0604020202020204" pitchFamily="34" charset="0"/>
              <a:buChar char="•"/>
            </a:pPr>
            <a:endParaRPr lang="es-MX" dirty="0">
              <a:latin typeface="Verdana"/>
              <a:cs typeface="Verdana"/>
            </a:endParaRPr>
          </a:p>
          <a:p>
            <a:pPr marL="355600" indent="-342900">
              <a:lnSpc>
                <a:spcPct val="100000"/>
              </a:lnSpc>
              <a:buFont typeface="Arial" panose="020B0604020202020204" pitchFamily="34" charset="0"/>
              <a:buChar char="•"/>
            </a:pPr>
            <a:r>
              <a:rPr lang="es-MX" spc="45" dirty="0">
                <a:solidFill>
                  <a:srgbClr val="FFFFFF"/>
                </a:solidFill>
                <a:latin typeface="Verdana"/>
                <a:cs typeface="Verdana"/>
              </a:rPr>
              <a:t>Planificación</a:t>
            </a:r>
            <a:r>
              <a:rPr lang="es-MX" spc="-65" dirty="0">
                <a:solidFill>
                  <a:srgbClr val="FFFFFF"/>
                </a:solidFill>
                <a:latin typeface="Verdana"/>
                <a:cs typeface="Verdana"/>
              </a:rPr>
              <a:t> </a:t>
            </a:r>
            <a:r>
              <a:rPr lang="es-MX" spc="-10" dirty="0">
                <a:solidFill>
                  <a:srgbClr val="00E1FF"/>
                </a:solidFill>
                <a:latin typeface="Verdana"/>
                <a:cs typeface="Verdana"/>
              </a:rPr>
              <a:t>estratégica</a:t>
            </a:r>
            <a:r>
              <a:rPr lang="es-MX" spc="-60" dirty="0">
                <a:solidFill>
                  <a:srgbClr val="00E1FF"/>
                </a:solidFill>
                <a:latin typeface="Verdana"/>
                <a:cs typeface="Verdana"/>
              </a:rPr>
              <a:t> </a:t>
            </a:r>
            <a:r>
              <a:rPr lang="es-MX" spc="-125" dirty="0">
                <a:solidFill>
                  <a:srgbClr val="FFFFFF"/>
                </a:solidFill>
                <a:latin typeface="Verdana"/>
                <a:cs typeface="Verdana"/>
              </a:rPr>
              <a:t>y</a:t>
            </a:r>
            <a:r>
              <a:rPr lang="es-MX" spc="-60" dirty="0">
                <a:solidFill>
                  <a:srgbClr val="FFFFFF"/>
                </a:solidFill>
                <a:latin typeface="Verdana"/>
                <a:cs typeface="Verdana"/>
              </a:rPr>
              <a:t> </a:t>
            </a:r>
            <a:r>
              <a:rPr lang="es-MX" spc="-35" dirty="0">
                <a:solidFill>
                  <a:srgbClr val="FFFFFF"/>
                </a:solidFill>
                <a:latin typeface="Verdana"/>
                <a:cs typeface="Verdana"/>
              </a:rPr>
              <a:t>toma</a:t>
            </a:r>
            <a:r>
              <a:rPr lang="es-MX" spc="-60" dirty="0">
                <a:solidFill>
                  <a:srgbClr val="FFFFFF"/>
                </a:solidFill>
                <a:latin typeface="Verdana"/>
                <a:cs typeface="Verdana"/>
              </a:rPr>
              <a:t> </a:t>
            </a:r>
            <a:r>
              <a:rPr lang="es-MX" spc="-10" dirty="0">
                <a:solidFill>
                  <a:srgbClr val="FFFFFF"/>
                </a:solidFill>
                <a:latin typeface="Verdana"/>
                <a:cs typeface="Verdana"/>
              </a:rPr>
              <a:t>de</a:t>
            </a:r>
            <a:r>
              <a:rPr lang="es-MX" spc="-60" dirty="0">
                <a:solidFill>
                  <a:srgbClr val="FFFFFF"/>
                </a:solidFill>
                <a:latin typeface="Verdana"/>
                <a:cs typeface="Verdana"/>
              </a:rPr>
              <a:t> </a:t>
            </a:r>
            <a:r>
              <a:rPr lang="es-MX" spc="35" dirty="0">
                <a:solidFill>
                  <a:srgbClr val="FFFFFF"/>
                </a:solidFill>
                <a:latin typeface="Verdana"/>
                <a:cs typeface="Verdana"/>
              </a:rPr>
              <a:t>decisiones</a:t>
            </a:r>
            <a:r>
              <a:rPr lang="es-MX" spc="-60" dirty="0">
                <a:solidFill>
                  <a:srgbClr val="FFFFFF"/>
                </a:solidFill>
                <a:latin typeface="Verdana"/>
                <a:cs typeface="Verdana"/>
              </a:rPr>
              <a:t> </a:t>
            </a:r>
            <a:r>
              <a:rPr lang="es-MX" spc="5" dirty="0">
                <a:solidFill>
                  <a:srgbClr val="FFFFFF"/>
                </a:solidFill>
                <a:latin typeface="Verdana"/>
                <a:cs typeface="Verdana"/>
              </a:rPr>
              <a:t>informada.</a:t>
            </a:r>
            <a:endParaRPr lang="es-MX" dirty="0">
              <a:latin typeface="Verdana"/>
              <a:cs typeface="Verdana"/>
            </a:endParaRPr>
          </a:p>
          <a:p>
            <a:pPr marL="342900" indent="-342900">
              <a:lnSpc>
                <a:spcPct val="100000"/>
              </a:lnSpc>
              <a:buFont typeface="Arial" panose="020B0604020202020204" pitchFamily="34" charset="0"/>
              <a:buChar char="•"/>
            </a:pPr>
            <a:endParaRPr lang="es-MX" dirty="0">
              <a:latin typeface="Verdana"/>
              <a:cs typeface="Verdana"/>
            </a:endParaRPr>
          </a:p>
          <a:p>
            <a:pPr marL="355600" indent="-342900">
              <a:lnSpc>
                <a:spcPct val="100000"/>
              </a:lnSpc>
              <a:buFont typeface="Arial" panose="020B0604020202020204" pitchFamily="34" charset="0"/>
              <a:buChar char="•"/>
            </a:pPr>
            <a:r>
              <a:rPr lang="es-MX" spc="40" dirty="0">
                <a:solidFill>
                  <a:srgbClr val="FFFFFF"/>
                </a:solidFill>
                <a:latin typeface="Verdana"/>
                <a:cs typeface="Verdana"/>
              </a:rPr>
              <a:t>Protección</a:t>
            </a:r>
            <a:r>
              <a:rPr lang="es-MX" spc="-70" dirty="0">
                <a:solidFill>
                  <a:srgbClr val="FFFFFF"/>
                </a:solidFill>
                <a:latin typeface="Verdana"/>
                <a:cs typeface="Verdana"/>
              </a:rPr>
              <a:t> </a:t>
            </a:r>
            <a:r>
              <a:rPr lang="es-MX" spc="-10" dirty="0">
                <a:solidFill>
                  <a:srgbClr val="FFFFFF"/>
                </a:solidFill>
                <a:latin typeface="Verdana"/>
                <a:cs typeface="Verdana"/>
              </a:rPr>
              <a:t>de</a:t>
            </a:r>
            <a:r>
              <a:rPr lang="es-MX" spc="-65" dirty="0">
                <a:solidFill>
                  <a:srgbClr val="FFFFFF"/>
                </a:solidFill>
                <a:latin typeface="Verdana"/>
                <a:cs typeface="Verdana"/>
              </a:rPr>
              <a:t> </a:t>
            </a:r>
            <a:r>
              <a:rPr lang="es-MX" spc="-35" dirty="0">
                <a:solidFill>
                  <a:srgbClr val="FFFFFF"/>
                </a:solidFill>
                <a:latin typeface="Verdana"/>
                <a:cs typeface="Verdana"/>
              </a:rPr>
              <a:t>la</a:t>
            </a:r>
            <a:r>
              <a:rPr lang="es-MX" spc="-65" dirty="0">
                <a:solidFill>
                  <a:srgbClr val="FFFFFF"/>
                </a:solidFill>
                <a:latin typeface="Verdana"/>
                <a:cs typeface="Verdana"/>
              </a:rPr>
              <a:t> </a:t>
            </a:r>
            <a:r>
              <a:rPr lang="es-MX" spc="55" dirty="0">
                <a:solidFill>
                  <a:srgbClr val="FFFFFF"/>
                </a:solidFill>
                <a:latin typeface="Verdana"/>
                <a:cs typeface="Verdana"/>
              </a:rPr>
              <a:t>información</a:t>
            </a:r>
            <a:r>
              <a:rPr lang="es-MX" spc="-65" dirty="0">
                <a:solidFill>
                  <a:srgbClr val="FFFFFF"/>
                </a:solidFill>
                <a:latin typeface="Verdana"/>
                <a:cs typeface="Verdana"/>
              </a:rPr>
              <a:t> </a:t>
            </a:r>
            <a:r>
              <a:rPr lang="es-MX" spc="20" dirty="0">
                <a:solidFill>
                  <a:srgbClr val="FFFFFF"/>
                </a:solidFill>
                <a:latin typeface="Verdana"/>
                <a:cs typeface="Verdana"/>
              </a:rPr>
              <a:t>crítica.</a:t>
            </a:r>
            <a:endParaRPr lang="es-MX" dirty="0">
              <a:latin typeface="Verdana"/>
              <a:cs typeface="Verdana"/>
            </a:endParaRPr>
          </a:p>
        </p:txBody>
      </p:sp>
      <p:sp>
        <p:nvSpPr>
          <p:cNvPr id="13" name="object 6">
            <a:extLst>
              <a:ext uri="{FF2B5EF4-FFF2-40B4-BE49-F238E27FC236}">
                <a16:creationId xmlns:a16="http://schemas.microsoft.com/office/drawing/2014/main" id="{C3A63FF6-CB30-441F-B5E7-1768972EBDA0}"/>
              </a:ext>
            </a:extLst>
          </p:cNvPr>
          <p:cNvSpPr txBox="1"/>
          <p:nvPr/>
        </p:nvSpPr>
        <p:spPr>
          <a:xfrm>
            <a:off x="8202595" y="3288909"/>
            <a:ext cx="3499968" cy="564257"/>
          </a:xfrm>
          <a:prstGeom prst="rect">
            <a:avLst/>
          </a:prstGeom>
        </p:spPr>
        <p:txBody>
          <a:bodyPr vert="horz" wrap="square" lIns="0" tIns="10160" rIns="0" bIns="0" rtlCol="0">
            <a:spAutoFit/>
          </a:bodyPr>
          <a:lstStyle/>
          <a:p>
            <a:pPr marL="12700" marR="5080">
              <a:lnSpc>
                <a:spcPct val="100299"/>
              </a:lnSpc>
              <a:spcBef>
                <a:spcPts val="80"/>
              </a:spcBef>
            </a:pPr>
            <a:r>
              <a:rPr lang="es-MX" sz="3600" spc="145" dirty="0">
                <a:solidFill>
                  <a:srgbClr val="F28E19"/>
                </a:solidFill>
                <a:latin typeface="Arial Black" panose="020B0A04020102020204" pitchFamily="34" charset="0"/>
                <a:cs typeface="Verdana"/>
              </a:rPr>
              <a:t>BENEFICIOS</a:t>
            </a:r>
            <a:endParaRPr sz="3600" dirty="0">
              <a:solidFill>
                <a:srgbClr val="F28E19"/>
              </a:solidFill>
              <a:latin typeface="Arial Black" panose="020B0A04020102020204" pitchFamily="34" charset="0"/>
              <a:cs typeface="Verdana"/>
            </a:endParaRPr>
          </a:p>
        </p:txBody>
      </p:sp>
      <p:cxnSp>
        <p:nvCxnSpPr>
          <p:cNvPr id="14" name="Conector recto 13">
            <a:extLst>
              <a:ext uri="{FF2B5EF4-FFF2-40B4-BE49-F238E27FC236}">
                <a16:creationId xmlns:a16="http://schemas.microsoft.com/office/drawing/2014/main" id="{E60A901C-AFBD-4393-9303-B954F6009BE1}"/>
              </a:ext>
            </a:extLst>
          </p:cNvPr>
          <p:cNvCxnSpPr/>
          <p:nvPr/>
        </p:nvCxnSpPr>
        <p:spPr>
          <a:xfrm>
            <a:off x="7915701" y="1723028"/>
            <a:ext cx="0" cy="3411941"/>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3917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003A320-7FCC-464D-A3DA-9BED7A7E2223}"/>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0"/>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3" name="object 6">
            <a:extLst>
              <a:ext uri="{FF2B5EF4-FFF2-40B4-BE49-F238E27FC236}">
                <a16:creationId xmlns:a16="http://schemas.microsoft.com/office/drawing/2014/main" id="{C3A63FF6-CB30-441F-B5E7-1768972EBDA0}"/>
              </a:ext>
            </a:extLst>
          </p:cNvPr>
          <p:cNvSpPr txBox="1"/>
          <p:nvPr/>
        </p:nvSpPr>
        <p:spPr>
          <a:xfrm>
            <a:off x="5786149" y="2380537"/>
            <a:ext cx="6161820" cy="1118255"/>
          </a:xfrm>
          <a:prstGeom prst="rect">
            <a:avLst/>
          </a:prstGeom>
        </p:spPr>
        <p:txBody>
          <a:bodyPr vert="horz" wrap="square" lIns="0" tIns="10160" rIns="0" bIns="0" rtlCol="0">
            <a:spAutoFit/>
          </a:bodyPr>
          <a:lstStyle/>
          <a:p>
            <a:pPr marL="12700" marR="5080">
              <a:lnSpc>
                <a:spcPct val="100299"/>
              </a:lnSpc>
              <a:spcBef>
                <a:spcPts val="80"/>
              </a:spcBef>
            </a:pPr>
            <a:r>
              <a:rPr lang="es-MX" sz="3600" spc="145" dirty="0">
                <a:solidFill>
                  <a:srgbClr val="F28E19"/>
                </a:solidFill>
                <a:latin typeface="Arial Black" panose="020B0A04020102020204" pitchFamily="34" charset="0"/>
                <a:cs typeface="Verdana"/>
              </a:rPr>
              <a:t>AUDITORÍA A SISTEMAS DE PAGO</a:t>
            </a:r>
            <a:endParaRPr sz="3600" dirty="0">
              <a:solidFill>
                <a:srgbClr val="F28E19"/>
              </a:solidFill>
              <a:latin typeface="Arial Black" panose="020B0A04020102020204" pitchFamily="34" charset="0"/>
              <a:cs typeface="Verdana"/>
            </a:endParaRPr>
          </a:p>
        </p:txBody>
      </p:sp>
      <p:cxnSp>
        <p:nvCxnSpPr>
          <p:cNvPr id="14" name="Conector recto 13">
            <a:extLst>
              <a:ext uri="{FF2B5EF4-FFF2-40B4-BE49-F238E27FC236}">
                <a16:creationId xmlns:a16="http://schemas.microsoft.com/office/drawing/2014/main" id="{E60A901C-AFBD-4393-9303-B954F6009BE1}"/>
              </a:ext>
            </a:extLst>
          </p:cNvPr>
          <p:cNvCxnSpPr>
            <a:cxnSpLocks/>
          </p:cNvCxnSpPr>
          <p:nvPr/>
        </p:nvCxnSpPr>
        <p:spPr>
          <a:xfrm flipH="1">
            <a:off x="5786149" y="3498792"/>
            <a:ext cx="5208896" cy="0"/>
          </a:xfrm>
          <a:prstGeom prst="line">
            <a:avLst/>
          </a:prstGeom>
          <a:ln>
            <a:solidFill>
              <a:srgbClr val="F28E19"/>
            </a:solidFill>
          </a:ln>
        </p:spPr>
        <p:style>
          <a:lnRef idx="3">
            <a:schemeClr val="accent4"/>
          </a:lnRef>
          <a:fillRef idx="0">
            <a:schemeClr val="accent4"/>
          </a:fillRef>
          <a:effectRef idx="2">
            <a:schemeClr val="accent4"/>
          </a:effectRef>
          <a:fontRef idx="minor">
            <a:schemeClr val="tx1"/>
          </a:fontRef>
        </p:style>
      </p:cxnSp>
      <p:sp>
        <p:nvSpPr>
          <p:cNvPr id="15" name="object 5">
            <a:extLst>
              <a:ext uri="{FF2B5EF4-FFF2-40B4-BE49-F238E27FC236}">
                <a16:creationId xmlns:a16="http://schemas.microsoft.com/office/drawing/2014/main" id="{D276E2E5-97E6-4589-8721-8EF844F1E9BC}"/>
              </a:ext>
            </a:extLst>
          </p:cNvPr>
          <p:cNvSpPr txBox="1"/>
          <p:nvPr/>
        </p:nvSpPr>
        <p:spPr>
          <a:xfrm>
            <a:off x="7367767" y="3624781"/>
            <a:ext cx="4171164" cy="289823"/>
          </a:xfrm>
          <a:prstGeom prst="rect">
            <a:avLst/>
          </a:prstGeom>
        </p:spPr>
        <p:txBody>
          <a:bodyPr vert="horz" wrap="square" lIns="0" tIns="12700" rIns="0" bIns="0" rtlCol="0">
            <a:spAutoFit/>
          </a:bodyPr>
          <a:lstStyle/>
          <a:p>
            <a:pPr algn="ctr">
              <a:lnSpc>
                <a:spcPct val="100000"/>
              </a:lnSpc>
            </a:pPr>
            <a:r>
              <a:rPr lang="es-MX" spc="-15" dirty="0">
                <a:solidFill>
                  <a:schemeClr val="bg1"/>
                </a:solidFill>
              </a:rPr>
              <a:t>Gobierno</a:t>
            </a:r>
            <a:r>
              <a:rPr lang="es-MX" spc="300" dirty="0">
                <a:solidFill>
                  <a:schemeClr val="bg1"/>
                </a:solidFill>
              </a:rPr>
              <a:t> </a:t>
            </a:r>
            <a:r>
              <a:rPr lang="es-MX" spc="-280" dirty="0">
                <a:solidFill>
                  <a:schemeClr val="bg1"/>
                </a:solidFill>
              </a:rPr>
              <a:t>/</a:t>
            </a:r>
            <a:r>
              <a:rPr lang="es-MX" spc="295" dirty="0">
                <a:solidFill>
                  <a:schemeClr val="bg1"/>
                </a:solidFill>
              </a:rPr>
              <a:t> </a:t>
            </a:r>
            <a:r>
              <a:rPr lang="es-MX" spc="-30" dirty="0">
                <a:solidFill>
                  <a:schemeClr val="bg1"/>
                </a:solidFill>
              </a:rPr>
              <a:t>Riesgo</a:t>
            </a:r>
            <a:r>
              <a:rPr lang="es-MX" spc="-300" dirty="0">
                <a:solidFill>
                  <a:schemeClr val="bg1"/>
                </a:solidFill>
              </a:rPr>
              <a:t>   </a:t>
            </a:r>
            <a:r>
              <a:rPr lang="es-MX" spc="-280" dirty="0">
                <a:solidFill>
                  <a:schemeClr val="bg1"/>
                </a:solidFill>
              </a:rPr>
              <a:t>/     </a:t>
            </a:r>
            <a:r>
              <a:rPr lang="es-MX" spc="-45" dirty="0">
                <a:solidFill>
                  <a:schemeClr val="bg1"/>
                </a:solidFill>
              </a:rPr>
              <a:t>Cumplimiento</a:t>
            </a:r>
            <a:endParaRPr sz="1800" dirty="0">
              <a:solidFill>
                <a:schemeClr val="bg1"/>
              </a:solidFill>
              <a:latin typeface="Verdana"/>
              <a:cs typeface="Verdana"/>
            </a:endParaRPr>
          </a:p>
        </p:txBody>
      </p:sp>
      <p:sp>
        <p:nvSpPr>
          <p:cNvPr id="16" name="object 6">
            <a:extLst>
              <a:ext uri="{FF2B5EF4-FFF2-40B4-BE49-F238E27FC236}">
                <a16:creationId xmlns:a16="http://schemas.microsoft.com/office/drawing/2014/main" id="{3B4C1B64-4D84-4409-948A-E69EC599570A}"/>
              </a:ext>
            </a:extLst>
          </p:cNvPr>
          <p:cNvSpPr txBox="1"/>
          <p:nvPr/>
        </p:nvSpPr>
        <p:spPr>
          <a:xfrm>
            <a:off x="896624" y="4430769"/>
            <a:ext cx="10878282" cy="732316"/>
          </a:xfrm>
          <a:prstGeom prst="rect">
            <a:avLst/>
          </a:prstGeom>
        </p:spPr>
        <p:txBody>
          <a:bodyPr vert="horz" wrap="square" lIns="0" tIns="24765" rIns="0" bIns="0" rtlCol="0">
            <a:spAutoFit/>
          </a:bodyPr>
          <a:lstStyle/>
          <a:p>
            <a:pPr marL="12700" marR="5080">
              <a:lnSpc>
                <a:spcPts val="1910"/>
              </a:lnSpc>
              <a:spcBef>
                <a:spcPts val="195"/>
              </a:spcBef>
            </a:pPr>
            <a:r>
              <a:rPr sz="1400" spc="20" dirty="0">
                <a:solidFill>
                  <a:srgbClr val="FFFFFF"/>
                </a:solidFill>
                <a:latin typeface="Verdana"/>
                <a:cs typeface="Verdana"/>
              </a:rPr>
              <a:t>Permite</a:t>
            </a:r>
            <a:r>
              <a:rPr sz="1400" spc="-30" dirty="0">
                <a:solidFill>
                  <a:srgbClr val="FFFFFF"/>
                </a:solidFill>
                <a:latin typeface="Verdana"/>
                <a:cs typeface="Verdana"/>
              </a:rPr>
              <a:t> </a:t>
            </a:r>
            <a:r>
              <a:rPr sz="1400" spc="-20" dirty="0">
                <a:solidFill>
                  <a:srgbClr val="FFFFFF"/>
                </a:solidFill>
                <a:latin typeface="Verdana"/>
                <a:cs typeface="Verdana"/>
              </a:rPr>
              <a:t>la</a:t>
            </a:r>
            <a:r>
              <a:rPr sz="1400" spc="-30" dirty="0">
                <a:solidFill>
                  <a:srgbClr val="FFFFFF"/>
                </a:solidFill>
                <a:latin typeface="Verdana"/>
                <a:cs typeface="Verdana"/>
              </a:rPr>
              <a:t> </a:t>
            </a:r>
            <a:r>
              <a:rPr sz="1400" spc="55" dirty="0">
                <a:solidFill>
                  <a:srgbClr val="FFFFFF"/>
                </a:solidFill>
                <a:latin typeface="Verdana"/>
                <a:cs typeface="Verdana"/>
              </a:rPr>
              <a:t>detección</a:t>
            </a:r>
            <a:r>
              <a:rPr sz="1400" spc="-30" dirty="0">
                <a:solidFill>
                  <a:srgbClr val="FFFFFF"/>
                </a:solidFill>
                <a:latin typeface="Verdana"/>
                <a:cs typeface="Verdana"/>
              </a:rPr>
              <a:t> </a:t>
            </a:r>
            <a:r>
              <a:rPr sz="1400" spc="20" dirty="0">
                <a:solidFill>
                  <a:srgbClr val="FFFFFF"/>
                </a:solidFill>
                <a:latin typeface="Verdana"/>
                <a:cs typeface="Verdana"/>
              </a:rPr>
              <a:t>preventiva</a:t>
            </a:r>
            <a:r>
              <a:rPr sz="1400" spc="-30" dirty="0">
                <a:solidFill>
                  <a:srgbClr val="FFFFFF"/>
                </a:solidFill>
                <a:latin typeface="Verdana"/>
                <a:cs typeface="Verdana"/>
              </a:rPr>
              <a:t> </a:t>
            </a:r>
            <a:r>
              <a:rPr sz="1400" spc="5" dirty="0">
                <a:solidFill>
                  <a:srgbClr val="FFFFFF"/>
                </a:solidFill>
                <a:latin typeface="Verdana"/>
                <a:cs typeface="Verdana"/>
              </a:rPr>
              <a:t>de</a:t>
            </a:r>
            <a:r>
              <a:rPr sz="1400" spc="-30" dirty="0">
                <a:solidFill>
                  <a:srgbClr val="FFFFFF"/>
                </a:solidFill>
                <a:latin typeface="Verdana"/>
                <a:cs typeface="Verdana"/>
              </a:rPr>
              <a:t> </a:t>
            </a:r>
            <a:r>
              <a:rPr sz="1400" spc="45" dirty="0">
                <a:solidFill>
                  <a:srgbClr val="FFFFFF"/>
                </a:solidFill>
                <a:latin typeface="Verdana"/>
                <a:cs typeface="Verdana"/>
              </a:rPr>
              <a:t>deficiencias</a:t>
            </a:r>
            <a:r>
              <a:rPr sz="1400" spc="-30" dirty="0">
                <a:solidFill>
                  <a:srgbClr val="FFFFFF"/>
                </a:solidFill>
                <a:latin typeface="Verdana"/>
                <a:cs typeface="Verdana"/>
              </a:rPr>
              <a:t> </a:t>
            </a:r>
            <a:r>
              <a:rPr sz="1400" spc="5" dirty="0">
                <a:solidFill>
                  <a:srgbClr val="FFFFFF"/>
                </a:solidFill>
                <a:latin typeface="Verdana"/>
                <a:cs typeface="Verdana"/>
              </a:rPr>
              <a:t>de</a:t>
            </a:r>
            <a:r>
              <a:rPr sz="1400" spc="-30" dirty="0">
                <a:solidFill>
                  <a:srgbClr val="FFFFFF"/>
                </a:solidFill>
                <a:latin typeface="Verdana"/>
                <a:cs typeface="Verdana"/>
              </a:rPr>
              <a:t> </a:t>
            </a:r>
            <a:r>
              <a:rPr sz="1400" spc="20" dirty="0">
                <a:solidFill>
                  <a:srgbClr val="FFFFFF"/>
                </a:solidFill>
                <a:latin typeface="Verdana"/>
                <a:cs typeface="Verdana"/>
              </a:rPr>
              <a:t>seguridad</a:t>
            </a:r>
            <a:r>
              <a:rPr sz="1400" spc="-30" dirty="0">
                <a:solidFill>
                  <a:srgbClr val="FFFFFF"/>
                </a:solidFill>
                <a:latin typeface="Verdana"/>
                <a:cs typeface="Verdana"/>
              </a:rPr>
              <a:t> </a:t>
            </a:r>
            <a:r>
              <a:rPr sz="1400" spc="20" dirty="0">
                <a:solidFill>
                  <a:srgbClr val="FFFFFF"/>
                </a:solidFill>
                <a:latin typeface="Verdana"/>
                <a:cs typeface="Verdana"/>
              </a:rPr>
              <a:t>tanto</a:t>
            </a:r>
            <a:r>
              <a:rPr sz="1400" spc="-25" dirty="0">
                <a:solidFill>
                  <a:srgbClr val="FFFFFF"/>
                </a:solidFill>
                <a:latin typeface="Verdana"/>
                <a:cs typeface="Verdana"/>
              </a:rPr>
              <a:t> </a:t>
            </a:r>
            <a:r>
              <a:rPr sz="1400" spc="10" dirty="0">
                <a:solidFill>
                  <a:srgbClr val="FFFFFF"/>
                </a:solidFill>
                <a:latin typeface="Verdana"/>
                <a:cs typeface="Verdana"/>
              </a:rPr>
              <a:t>en</a:t>
            </a:r>
            <a:r>
              <a:rPr sz="1400" spc="-30" dirty="0">
                <a:solidFill>
                  <a:srgbClr val="FFFFFF"/>
                </a:solidFill>
                <a:latin typeface="Verdana"/>
                <a:cs typeface="Verdana"/>
              </a:rPr>
              <a:t> </a:t>
            </a:r>
            <a:r>
              <a:rPr sz="1400" dirty="0">
                <a:solidFill>
                  <a:srgbClr val="FFFFFF"/>
                </a:solidFill>
                <a:latin typeface="Verdana"/>
                <a:cs typeface="Verdana"/>
              </a:rPr>
              <a:t>redes</a:t>
            </a:r>
            <a:r>
              <a:rPr sz="1400" spc="-30" dirty="0">
                <a:solidFill>
                  <a:srgbClr val="FFFFFF"/>
                </a:solidFill>
                <a:latin typeface="Verdana"/>
                <a:cs typeface="Verdana"/>
              </a:rPr>
              <a:t> </a:t>
            </a:r>
            <a:r>
              <a:rPr sz="1400" dirty="0">
                <a:solidFill>
                  <a:srgbClr val="FFFFFF"/>
                </a:solidFill>
                <a:latin typeface="Verdana"/>
                <a:cs typeface="Verdana"/>
              </a:rPr>
              <a:t>externas</a:t>
            </a:r>
            <a:r>
              <a:rPr sz="1400" spc="-30" dirty="0">
                <a:solidFill>
                  <a:srgbClr val="FFFFFF"/>
                </a:solidFill>
                <a:latin typeface="Verdana"/>
                <a:cs typeface="Verdana"/>
              </a:rPr>
              <a:t> </a:t>
            </a:r>
            <a:r>
              <a:rPr sz="1400" spc="20" dirty="0">
                <a:solidFill>
                  <a:srgbClr val="FFFFFF"/>
                </a:solidFill>
                <a:latin typeface="Verdana"/>
                <a:cs typeface="Verdana"/>
              </a:rPr>
              <a:t>(internet)</a:t>
            </a:r>
            <a:r>
              <a:rPr sz="1400" spc="-30" dirty="0">
                <a:solidFill>
                  <a:srgbClr val="FFFFFF"/>
                </a:solidFill>
                <a:latin typeface="Verdana"/>
                <a:cs typeface="Verdana"/>
              </a:rPr>
              <a:t> </a:t>
            </a:r>
            <a:r>
              <a:rPr sz="1400" spc="40" dirty="0">
                <a:solidFill>
                  <a:srgbClr val="FFFFFF"/>
                </a:solidFill>
                <a:latin typeface="Verdana"/>
                <a:cs typeface="Verdana"/>
              </a:rPr>
              <a:t>como</a:t>
            </a:r>
            <a:r>
              <a:rPr sz="1400" spc="-30" dirty="0">
                <a:solidFill>
                  <a:srgbClr val="FFFFFF"/>
                </a:solidFill>
                <a:latin typeface="Verdana"/>
                <a:cs typeface="Verdana"/>
              </a:rPr>
              <a:t> </a:t>
            </a:r>
            <a:r>
              <a:rPr sz="1400" spc="15" dirty="0">
                <a:solidFill>
                  <a:srgbClr val="FFFFFF"/>
                </a:solidFill>
                <a:latin typeface="Verdana"/>
                <a:cs typeface="Verdana"/>
              </a:rPr>
              <a:t>interna,</a:t>
            </a:r>
            <a:r>
              <a:rPr sz="1400" spc="-30" dirty="0">
                <a:solidFill>
                  <a:srgbClr val="FFFFFF"/>
                </a:solidFill>
                <a:latin typeface="Verdana"/>
                <a:cs typeface="Verdana"/>
              </a:rPr>
              <a:t> </a:t>
            </a:r>
            <a:r>
              <a:rPr sz="1400" spc="60" dirty="0">
                <a:solidFill>
                  <a:srgbClr val="FFFFFF"/>
                </a:solidFill>
                <a:latin typeface="Verdana"/>
                <a:cs typeface="Verdana"/>
              </a:rPr>
              <a:t>identificación</a:t>
            </a:r>
            <a:r>
              <a:rPr sz="1400" spc="-30" dirty="0">
                <a:solidFill>
                  <a:srgbClr val="FFFFFF"/>
                </a:solidFill>
                <a:latin typeface="Verdana"/>
                <a:cs typeface="Verdana"/>
              </a:rPr>
              <a:t> </a:t>
            </a:r>
            <a:r>
              <a:rPr sz="1400" spc="5" dirty="0">
                <a:solidFill>
                  <a:srgbClr val="FFFFFF"/>
                </a:solidFill>
                <a:latin typeface="Verdana"/>
                <a:cs typeface="Verdana"/>
              </a:rPr>
              <a:t>de</a:t>
            </a:r>
            <a:r>
              <a:rPr sz="1400" spc="-30" dirty="0">
                <a:solidFill>
                  <a:srgbClr val="FFFFFF"/>
                </a:solidFill>
                <a:latin typeface="Verdana"/>
                <a:cs typeface="Verdana"/>
              </a:rPr>
              <a:t> </a:t>
            </a:r>
            <a:r>
              <a:rPr sz="1400" spc="40" dirty="0">
                <a:solidFill>
                  <a:srgbClr val="FFFFFF"/>
                </a:solidFill>
                <a:latin typeface="Verdana"/>
                <a:cs typeface="Verdana"/>
              </a:rPr>
              <a:t>debilidades</a:t>
            </a:r>
            <a:r>
              <a:rPr sz="1400" spc="-25" dirty="0">
                <a:solidFill>
                  <a:srgbClr val="FFFFFF"/>
                </a:solidFill>
                <a:latin typeface="Verdana"/>
                <a:cs typeface="Verdana"/>
              </a:rPr>
              <a:t> </a:t>
            </a:r>
            <a:r>
              <a:rPr sz="1400" spc="10" dirty="0">
                <a:solidFill>
                  <a:srgbClr val="FFFFFF"/>
                </a:solidFill>
                <a:latin typeface="Verdana"/>
                <a:cs typeface="Verdana"/>
              </a:rPr>
              <a:t>en </a:t>
            </a:r>
            <a:r>
              <a:rPr sz="1400" spc="-550" dirty="0">
                <a:solidFill>
                  <a:srgbClr val="FFFFFF"/>
                </a:solidFill>
                <a:latin typeface="Verdana"/>
                <a:cs typeface="Verdana"/>
              </a:rPr>
              <a:t> </a:t>
            </a:r>
            <a:r>
              <a:rPr sz="1400" spc="40" dirty="0">
                <a:solidFill>
                  <a:srgbClr val="FFFFFF"/>
                </a:solidFill>
                <a:latin typeface="Verdana"/>
                <a:cs typeface="Verdana"/>
              </a:rPr>
              <a:t>aplicaciones</a:t>
            </a:r>
            <a:r>
              <a:rPr sz="1400" spc="-40" dirty="0">
                <a:solidFill>
                  <a:srgbClr val="FFFFFF"/>
                </a:solidFill>
                <a:latin typeface="Verdana"/>
                <a:cs typeface="Verdana"/>
              </a:rPr>
              <a:t> </a:t>
            </a:r>
            <a:r>
              <a:rPr sz="1400" spc="-10" dirty="0">
                <a:solidFill>
                  <a:srgbClr val="FFFFFF"/>
                </a:solidFill>
                <a:latin typeface="Verdana"/>
                <a:cs typeface="Verdana"/>
              </a:rPr>
              <a:t>web,</a:t>
            </a:r>
            <a:r>
              <a:rPr sz="1400" spc="-40" dirty="0">
                <a:solidFill>
                  <a:srgbClr val="FFFFFF"/>
                </a:solidFill>
                <a:latin typeface="Verdana"/>
                <a:cs typeface="Verdana"/>
              </a:rPr>
              <a:t> </a:t>
            </a:r>
            <a:r>
              <a:rPr sz="1400" spc="40" dirty="0">
                <a:solidFill>
                  <a:srgbClr val="FFFFFF"/>
                </a:solidFill>
                <a:latin typeface="Verdana"/>
                <a:cs typeface="Verdana"/>
              </a:rPr>
              <a:t>aplicaciones</a:t>
            </a:r>
            <a:r>
              <a:rPr sz="1400" spc="-35" dirty="0">
                <a:solidFill>
                  <a:srgbClr val="FFFFFF"/>
                </a:solidFill>
                <a:latin typeface="Verdana"/>
                <a:cs typeface="Verdana"/>
              </a:rPr>
              <a:t> </a:t>
            </a:r>
            <a:r>
              <a:rPr sz="1400" spc="5" dirty="0">
                <a:solidFill>
                  <a:srgbClr val="FFFFFF"/>
                </a:solidFill>
                <a:latin typeface="Verdana"/>
                <a:cs typeface="Verdana"/>
              </a:rPr>
              <a:t>de</a:t>
            </a:r>
            <a:r>
              <a:rPr sz="1400" spc="-40" dirty="0">
                <a:solidFill>
                  <a:srgbClr val="FFFFFF"/>
                </a:solidFill>
                <a:latin typeface="Verdana"/>
                <a:cs typeface="Verdana"/>
              </a:rPr>
              <a:t> </a:t>
            </a:r>
            <a:r>
              <a:rPr sz="1400" spc="45" dirty="0">
                <a:solidFill>
                  <a:srgbClr val="FFFFFF"/>
                </a:solidFill>
                <a:latin typeface="Verdana"/>
                <a:cs typeface="Verdana"/>
              </a:rPr>
              <a:t>escritorio</a:t>
            </a:r>
            <a:r>
              <a:rPr sz="1400" spc="-35" dirty="0">
                <a:solidFill>
                  <a:srgbClr val="FFFFFF"/>
                </a:solidFill>
                <a:latin typeface="Verdana"/>
                <a:cs typeface="Verdana"/>
              </a:rPr>
              <a:t> </a:t>
            </a:r>
            <a:r>
              <a:rPr sz="1400" spc="50" dirty="0">
                <a:solidFill>
                  <a:srgbClr val="FFFFFF"/>
                </a:solidFill>
                <a:latin typeface="Verdana"/>
                <a:cs typeface="Verdana"/>
              </a:rPr>
              <a:t>(Thick</a:t>
            </a:r>
            <a:r>
              <a:rPr sz="1400" spc="-40" dirty="0">
                <a:solidFill>
                  <a:srgbClr val="FFFFFF"/>
                </a:solidFill>
                <a:latin typeface="Verdana"/>
                <a:cs typeface="Verdana"/>
              </a:rPr>
              <a:t> </a:t>
            </a:r>
            <a:r>
              <a:rPr sz="1400" spc="5" dirty="0">
                <a:solidFill>
                  <a:srgbClr val="FFFFFF"/>
                </a:solidFill>
                <a:latin typeface="Verdana"/>
                <a:cs typeface="Verdana"/>
              </a:rPr>
              <a:t>Apps),</a:t>
            </a:r>
            <a:r>
              <a:rPr sz="1400" spc="-40" dirty="0">
                <a:solidFill>
                  <a:srgbClr val="FFFFFF"/>
                </a:solidFill>
                <a:latin typeface="Verdana"/>
                <a:cs typeface="Verdana"/>
              </a:rPr>
              <a:t> </a:t>
            </a:r>
            <a:r>
              <a:rPr sz="1400" dirty="0">
                <a:solidFill>
                  <a:srgbClr val="FFFFFF"/>
                </a:solidFill>
                <a:latin typeface="Verdana"/>
                <a:cs typeface="Verdana"/>
              </a:rPr>
              <a:t>móviles,</a:t>
            </a:r>
            <a:r>
              <a:rPr sz="1400" spc="-35" dirty="0">
                <a:solidFill>
                  <a:srgbClr val="FFFFFF"/>
                </a:solidFill>
                <a:latin typeface="Verdana"/>
                <a:cs typeface="Verdana"/>
              </a:rPr>
              <a:t> </a:t>
            </a:r>
            <a:r>
              <a:rPr sz="1400" spc="25" dirty="0">
                <a:solidFill>
                  <a:srgbClr val="FFFFFF"/>
                </a:solidFill>
                <a:latin typeface="Verdana"/>
                <a:cs typeface="Verdana"/>
              </a:rPr>
              <a:t>nubes</a:t>
            </a:r>
            <a:r>
              <a:rPr sz="1400" spc="-40" dirty="0">
                <a:solidFill>
                  <a:srgbClr val="FFFFFF"/>
                </a:solidFill>
                <a:latin typeface="Verdana"/>
                <a:cs typeface="Verdana"/>
              </a:rPr>
              <a:t> </a:t>
            </a:r>
            <a:r>
              <a:rPr sz="1400" spc="-75" dirty="0">
                <a:solidFill>
                  <a:srgbClr val="FFFFFF"/>
                </a:solidFill>
                <a:latin typeface="Verdana"/>
                <a:cs typeface="Verdana"/>
              </a:rPr>
              <a:t>e</a:t>
            </a:r>
            <a:r>
              <a:rPr sz="1400" spc="-35" dirty="0">
                <a:solidFill>
                  <a:srgbClr val="FFFFFF"/>
                </a:solidFill>
                <a:latin typeface="Verdana"/>
                <a:cs typeface="Verdana"/>
              </a:rPr>
              <a:t> </a:t>
            </a:r>
            <a:r>
              <a:rPr sz="1400" spc="30" dirty="0">
                <a:solidFill>
                  <a:srgbClr val="FFFFFF"/>
                </a:solidFill>
                <a:latin typeface="Verdana"/>
                <a:cs typeface="Verdana"/>
              </a:rPr>
              <a:t>infraestructura</a:t>
            </a:r>
            <a:r>
              <a:rPr sz="1400" spc="-40" dirty="0">
                <a:solidFill>
                  <a:srgbClr val="FFFFFF"/>
                </a:solidFill>
                <a:latin typeface="Verdana"/>
                <a:cs typeface="Verdana"/>
              </a:rPr>
              <a:t> </a:t>
            </a:r>
            <a:r>
              <a:rPr sz="1400" spc="5" dirty="0">
                <a:solidFill>
                  <a:srgbClr val="FFFFFF"/>
                </a:solidFill>
                <a:latin typeface="Verdana"/>
                <a:cs typeface="Verdana"/>
              </a:rPr>
              <a:t>de</a:t>
            </a:r>
            <a:r>
              <a:rPr sz="1400" spc="-40" dirty="0">
                <a:solidFill>
                  <a:srgbClr val="FFFFFF"/>
                </a:solidFill>
                <a:latin typeface="Verdana"/>
                <a:cs typeface="Verdana"/>
              </a:rPr>
              <a:t> </a:t>
            </a:r>
            <a:r>
              <a:rPr sz="1400" spc="35" dirty="0">
                <a:solidFill>
                  <a:srgbClr val="FFFFFF"/>
                </a:solidFill>
                <a:latin typeface="Verdana"/>
                <a:cs typeface="Verdana"/>
              </a:rPr>
              <a:t>telecomunicaciones.</a:t>
            </a:r>
            <a:endParaRPr sz="1400" dirty="0">
              <a:latin typeface="Verdana"/>
              <a:cs typeface="Verdana"/>
            </a:endParaRPr>
          </a:p>
        </p:txBody>
      </p:sp>
    </p:spTree>
    <p:extLst>
      <p:ext uri="{BB962C8B-B14F-4D97-AF65-F5344CB8AC3E}">
        <p14:creationId xmlns:p14="http://schemas.microsoft.com/office/powerpoint/2010/main" val="267026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003A320-7FCC-464D-A3DA-9BED7A7E2223}"/>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0"/>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5" name="object 5">
            <a:extLst>
              <a:ext uri="{FF2B5EF4-FFF2-40B4-BE49-F238E27FC236}">
                <a16:creationId xmlns:a16="http://schemas.microsoft.com/office/drawing/2014/main" id="{D276E2E5-97E6-4589-8721-8EF844F1E9BC}"/>
              </a:ext>
            </a:extLst>
          </p:cNvPr>
          <p:cNvSpPr txBox="1"/>
          <p:nvPr/>
        </p:nvSpPr>
        <p:spPr>
          <a:xfrm>
            <a:off x="4289843" y="6201093"/>
            <a:ext cx="4171164" cy="289823"/>
          </a:xfrm>
          <a:prstGeom prst="rect">
            <a:avLst/>
          </a:prstGeom>
        </p:spPr>
        <p:txBody>
          <a:bodyPr vert="horz" wrap="square" lIns="0" tIns="12700" rIns="0" bIns="0" rtlCol="0">
            <a:spAutoFit/>
          </a:bodyPr>
          <a:lstStyle/>
          <a:p>
            <a:pPr algn="ctr">
              <a:lnSpc>
                <a:spcPct val="100000"/>
              </a:lnSpc>
            </a:pPr>
            <a:r>
              <a:rPr lang="es-MX" spc="-15" dirty="0">
                <a:solidFill>
                  <a:srgbClr val="F28E19"/>
                </a:solidFill>
              </a:rPr>
              <a:t>Gobierno</a:t>
            </a:r>
            <a:r>
              <a:rPr lang="es-MX" spc="300" dirty="0">
                <a:solidFill>
                  <a:srgbClr val="F28E19"/>
                </a:solidFill>
              </a:rPr>
              <a:t> </a:t>
            </a:r>
            <a:r>
              <a:rPr lang="es-MX" spc="-280" dirty="0">
                <a:solidFill>
                  <a:srgbClr val="F28E19"/>
                </a:solidFill>
              </a:rPr>
              <a:t>/</a:t>
            </a:r>
            <a:r>
              <a:rPr lang="es-MX" spc="295" dirty="0">
                <a:solidFill>
                  <a:srgbClr val="F28E19"/>
                </a:solidFill>
              </a:rPr>
              <a:t> </a:t>
            </a:r>
            <a:r>
              <a:rPr lang="es-MX" spc="-30" dirty="0">
                <a:solidFill>
                  <a:srgbClr val="F28E19"/>
                </a:solidFill>
              </a:rPr>
              <a:t>Riesgo</a:t>
            </a:r>
            <a:r>
              <a:rPr lang="es-MX" spc="-300" dirty="0">
                <a:solidFill>
                  <a:srgbClr val="F28E19"/>
                </a:solidFill>
              </a:rPr>
              <a:t>   </a:t>
            </a:r>
            <a:r>
              <a:rPr lang="es-MX" spc="-280" dirty="0">
                <a:solidFill>
                  <a:srgbClr val="F28E19"/>
                </a:solidFill>
              </a:rPr>
              <a:t>/     </a:t>
            </a:r>
            <a:r>
              <a:rPr lang="es-MX" spc="-45" dirty="0">
                <a:solidFill>
                  <a:srgbClr val="F28E19"/>
                </a:solidFill>
              </a:rPr>
              <a:t>Cumplimiento</a:t>
            </a:r>
            <a:endParaRPr sz="1800" dirty="0">
              <a:solidFill>
                <a:srgbClr val="F28E19"/>
              </a:solidFill>
              <a:latin typeface="Verdana"/>
              <a:cs typeface="Verdana"/>
            </a:endParaRPr>
          </a:p>
        </p:txBody>
      </p:sp>
      <p:sp>
        <p:nvSpPr>
          <p:cNvPr id="10" name="object 9">
            <a:extLst>
              <a:ext uri="{FF2B5EF4-FFF2-40B4-BE49-F238E27FC236}">
                <a16:creationId xmlns:a16="http://schemas.microsoft.com/office/drawing/2014/main" id="{4FC585D1-3E79-44B3-A665-6703B7D38DF8}"/>
              </a:ext>
            </a:extLst>
          </p:cNvPr>
          <p:cNvSpPr txBox="1"/>
          <p:nvPr/>
        </p:nvSpPr>
        <p:spPr>
          <a:xfrm>
            <a:off x="7113745" y="869275"/>
            <a:ext cx="4541520" cy="864019"/>
          </a:xfrm>
          <a:prstGeom prst="rect">
            <a:avLst/>
          </a:prstGeom>
        </p:spPr>
        <p:txBody>
          <a:bodyPr vert="horz" wrap="square" lIns="0" tIns="12700" rIns="0" bIns="0" rtlCol="0">
            <a:spAutoFit/>
          </a:bodyPr>
          <a:lstStyle/>
          <a:p>
            <a:pPr marL="12700">
              <a:lnSpc>
                <a:spcPct val="100000"/>
              </a:lnSpc>
              <a:spcBef>
                <a:spcPts val="100"/>
              </a:spcBef>
            </a:pPr>
            <a:r>
              <a:rPr lang="es-MX" sz="1400" spc="5" dirty="0">
                <a:solidFill>
                  <a:srgbClr val="00E1FF"/>
                </a:solidFill>
                <a:latin typeface="Verdana"/>
                <a:cs typeface="Verdana"/>
              </a:rPr>
              <a:t>Importancia</a:t>
            </a:r>
            <a:endParaRPr lang="es-MX" sz="1400" dirty="0">
              <a:latin typeface="Verdana"/>
              <a:cs typeface="Verdana"/>
            </a:endParaRPr>
          </a:p>
          <a:p>
            <a:pPr marL="12700" marR="5080">
              <a:lnSpc>
                <a:spcPct val="100699"/>
              </a:lnSpc>
              <a:tabLst>
                <a:tab pos="1934845" algn="l"/>
                <a:tab pos="2594610" algn="l"/>
              </a:tabLst>
            </a:pPr>
            <a:r>
              <a:rPr lang="es-MX" sz="1400" spc="140" dirty="0">
                <a:solidFill>
                  <a:srgbClr val="FFFFFF"/>
                </a:solidFill>
                <a:latin typeface="Verdana"/>
                <a:cs typeface="Verdana"/>
              </a:rPr>
              <a:t>A</a:t>
            </a:r>
            <a:r>
              <a:rPr lang="es-MX" sz="1400" spc="90" dirty="0">
                <a:solidFill>
                  <a:srgbClr val="FFFFFF"/>
                </a:solidFill>
                <a:latin typeface="Verdana"/>
                <a:cs typeface="Verdana"/>
              </a:rPr>
              <a:t>n</a:t>
            </a:r>
            <a:r>
              <a:rPr lang="es-MX" sz="1400" spc="20" dirty="0">
                <a:solidFill>
                  <a:srgbClr val="FFFFFF"/>
                </a:solidFill>
                <a:latin typeface="Verdana"/>
                <a:cs typeface="Verdana"/>
              </a:rPr>
              <a:t>t</a:t>
            </a:r>
            <a:r>
              <a:rPr lang="es-MX" sz="1400" spc="100" dirty="0">
                <a:solidFill>
                  <a:srgbClr val="FFFFFF"/>
                </a:solidFill>
                <a:latin typeface="Verdana"/>
                <a:cs typeface="Verdana"/>
              </a:rPr>
              <a:t>i</a:t>
            </a:r>
            <a:r>
              <a:rPr lang="es-MX" sz="1400" spc="85" dirty="0">
                <a:solidFill>
                  <a:srgbClr val="FFFFFF"/>
                </a:solidFill>
                <a:latin typeface="Verdana"/>
                <a:cs typeface="Verdana"/>
              </a:rPr>
              <a:t>c</a:t>
            </a:r>
            <a:r>
              <a:rPr lang="es-MX" sz="1400" spc="100" dirty="0">
                <a:solidFill>
                  <a:srgbClr val="FFFFFF"/>
                </a:solidFill>
                <a:latin typeface="Verdana"/>
                <a:cs typeface="Verdana"/>
              </a:rPr>
              <a:t>i</a:t>
            </a:r>
            <a:r>
              <a:rPr lang="es-MX" sz="1400" spc="75" dirty="0">
                <a:solidFill>
                  <a:srgbClr val="FFFFFF"/>
                </a:solidFill>
                <a:latin typeface="Verdana"/>
                <a:cs typeface="Verdana"/>
              </a:rPr>
              <a:t>p</a:t>
            </a:r>
            <a:r>
              <a:rPr lang="es-MX" sz="1400" spc="-85" dirty="0">
                <a:solidFill>
                  <a:srgbClr val="FFFFFF"/>
                </a:solidFill>
                <a:latin typeface="Verdana"/>
                <a:cs typeface="Verdana"/>
              </a:rPr>
              <a:t>a</a:t>
            </a:r>
            <a:r>
              <a:rPr lang="es-MX" sz="1400" spc="45" dirty="0">
                <a:solidFill>
                  <a:srgbClr val="FFFFFF"/>
                </a:solidFill>
                <a:latin typeface="Verdana"/>
                <a:cs typeface="Verdana"/>
              </a:rPr>
              <a:t>r</a:t>
            </a:r>
            <a:r>
              <a:rPr lang="es-MX" sz="1400" spc="-65" dirty="0">
                <a:solidFill>
                  <a:srgbClr val="FFFFFF"/>
                </a:solidFill>
                <a:latin typeface="Verdana"/>
                <a:cs typeface="Verdana"/>
              </a:rPr>
              <a:t>s</a:t>
            </a:r>
            <a:r>
              <a:rPr lang="es-MX" sz="1400" spc="-100" dirty="0">
                <a:solidFill>
                  <a:srgbClr val="FFFFFF"/>
                </a:solidFill>
                <a:latin typeface="Verdana"/>
                <a:cs typeface="Verdana"/>
              </a:rPr>
              <a:t>e</a:t>
            </a:r>
            <a:r>
              <a:rPr lang="es-MX" sz="1400" spc="-55" dirty="0">
                <a:solidFill>
                  <a:srgbClr val="FFFFFF"/>
                </a:solidFill>
                <a:latin typeface="Verdana"/>
                <a:cs typeface="Verdana"/>
              </a:rPr>
              <a:t> </a:t>
            </a:r>
            <a:r>
              <a:rPr lang="es-MX" sz="1400" spc="-165" dirty="0">
                <a:solidFill>
                  <a:srgbClr val="FFFFFF"/>
                </a:solidFill>
                <a:latin typeface="Verdana"/>
                <a:cs typeface="Verdana"/>
              </a:rPr>
              <a:t>a</a:t>
            </a:r>
            <a:r>
              <a:rPr lang="es-MX" sz="1400" spc="-55" dirty="0">
                <a:solidFill>
                  <a:srgbClr val="FFFFFF"/>
                </a:solidFill>
                <a:latin typeface="Verdana"/>
                <a:cs typeface="Verdana"/>
              </a:rPr>
              <a:t> </a:t>
            </a:r>
            <a:r>
              <a:rPr lang="es-MX" sz="1400" spc="100" dirty="0">
                <a:solidFill>
                  <a:srgbClr val="FFFFFF"/>
                </a:solidFill>
                <a:latin typeface="Verdana"/>
                <a:cs typeface="Verdana"/>
              </a:rPr>
              <a:t>l</a:t>
            </a:r>
            <a:r>
              <a:rPr lang="es-MX" sz="1400" spc="75" dirty="0">
                <a:solidFill>
                  <a:srgbClr val="FFFFFF"/>
                </a:solidFill>
                <a:latin typeface="Verdana"/>
                <a:cs typeface="Verdana"/>
              </a:rPr>
              <a:t>o</a:t>
            </a:r>
            <a:r>
              <a:rPr lang="es-MX" sz="1400" spc="-145" dirty="0">
                <a:solidFill>
                  <a:srgbClr val="FFFFFF"/>
                </a:solidFill>
                <a:latin typeface="Verdana"/>
                <a:cs typeface="Verdana"/>
              </a:rPr>
              <a:t>s</a:t>
            </a:r>
            <a:r>
              <a:rPr lang="es-MX" sz="1400" spc="-55" dirty="0">
                <a:solidFill>
                  <a:srgbClr val="FFFFFF"/>
                </a:solidFill>
                <a:latin typeface="Verdana"/>
                <a:cs typeface="Verdana"/>
              </a:rPr>
              <a:t> </a:t>
            </a:r>
            <a:r>
              <a:rPr lang="es-MX" sz="1400" spc="85" dirty="0">
                <a:solidFill>
                  <a:srgbClr val="FFFFFF"/>
                </a:solidFill>
                <a:latin typeface="Verdana"/>
                <a:cs typeface="Verdana"/>
              </a:rPr>
              <a:t>c</a:t>
            </a:r>
            <a:r>
              <a:rPr lang="es-MX" sz="1400" spc="100" dirty="0">
                <a:solidFill>
                  <a:srgbClr val="FFFFFF"/>
                </a:solidFill>
                <a:latin typeface="Verdana"/>
                <a:cs typeface="Verdana"/>
              </a:rPr>
              <a:t>i</a:t>
            </a:r>
            <a:r>
              <a:rPr lang="es-MX" sz="1400" spc="55" dirty="0">
                <a:solidFill>
                  <a:srgbClr val="FFFFFF"/>
                </a:solidFill>
                <a:latin typeface="Verdana"/>
                <a:cs typeface="Verdana"/>
              </a:rPr>
              <a:t>b</a:t>
            </a:r>
            <a:r>
              <a:rPr lang="es-MX" sz="1400" spc="-20" dirty="0">
                <a:solidFill>
                  <a:srgbClr val="FFFFFF"/>
                </a:solidFill>
                <a:latin typeface="Verdana"/>
                <a:cs typeface="Verdana"/>
              </a:rPr>
              <a:t>e</a:t>
            </a:r>
            <a:r>
              <a:rPr lang="es-MX" sz="1400" spc="45" dirty="0">
                <a:solidFill>
                  <a:srgbClr val="FFFFFF"/>
                </a:solidFill>
                <a:latin typeface="Verdana"/>
                <a:cs typeface="Verdana"/>
              </a:rPr>
              <a:t>r</a:t>
            </a:r>
            <a:r>
              <a:rPr lang="es-MX" sz="1400" spc="-85" dirty="0">
                <a:solidFill>
                  <a:srgbClr val="FFFFFF"/>
                </a:solidFill>
                <a:latin typeface="Verdana"/>
                <a:cs typeface="Verdana"/>
              </a:rPr>
              <a:t>a</a:t>
            </a:r>
            <a:r>
              <a:rPr lang="es-MX" sz="1400" spc="20" dirty="0">
                <a:solidFill>
                  <a:srgbClr val="FFFFFF"/>
                </a:solidFill>
                <a:latin typeface="Verdana"/>
                <a:cs typeface="Verdana"/>
              </a:rPr>
              <a:t>t</a:t>
            </a:r>
            <a:r>
              <a:rPr lang="es-MX" sz="1400" spc="-85" dirty="0">
                <a:solidFill>
                  <a:srgbClr val="FFFFFF"/>
                </a:solidFill>
                <a:latin typeface="Verdana"/>
                <a:cs typeface="Verdana"/>
              </a:rPr>
              <a:t>a</a:t>
            </a:r>
            <a:r>
              <a:rPr lang="es-MX" sz="1400" spc="45" dirty="0">
                <a:solidFill>
                  <a:srgbClr val="FFFFFF"/>
                </a:solidFill>
                <a:latin typeface="Verdana"/>
                <a:cs typeface="Verdana"/>
              </a:rPr>
              <a:t>q</a:t>
            </a:r>
            <a:r>
              <a:rPr lang="es-MX" sz="1400" spc="70" dirty="0">
                <a:solidFill>
                  <a:srgbClr val="FFFFFF"/>
                </a:solidFill>
                <a:latin typeface="Verdana"/>
                <a:cs typeface="Verdana"/>
              </a:rPr>
              <a:t>u</a:t>
            </a:r>
            <a:r>
              <a:rPr lang="es-MX" sz="1400" spc="-20" dirty="0">
                <a:solidFill>
                  <a:srgbClr val="FFFFFF"/>
                </a:solidFill>
                <a:latin typeface="Verdana"/>
                <a:cs typeface="Verdana"/>
              </a:rPr>
              <a:t>e</a:t>
            </a:r>
            <a:r>
              <a:rPr lang="es-MX" sz="1400" spc="-114" dirty="0">
                <a:solidFill>
                  <a:srgbClr val="FFFFFF"/>
                </a:solidFill>
                <a:latin typeface="Verdana"/>
                <a:cs typeface="Verdana"/>
              </a:rPr>
              <a:t>s  </a:t>
            </a:r>
            <a:r>
              <a:rPr lang="es-MX" sz="1400" spc="-110" dirty="0">
                <a:solidFill>
                  <a:srgbClr val="FFFFFF"/>
                </a:solidFill>
                <a:latin typeface="Verdana"/>
                <a:cs typeface="Verdana"/>
              </a:rPr>
              <a:t>i</a:t>
            </a:r>
            <a:r>
              <a:rPr lang="es-MX" sz="1400" spc="80" dirty="0">
                <a:solidFill>
                  <a:srgbClr val="FFFFFF"/>
                </a:solidFill>
                <a:latin typeface="Verdana"/>
                <a:cs typeface="Verdana"/>
              </a:rPr>
              <a:t>d</a:t>
            </a:r>
            <a:r>
              <a:rPr lang="es-MX" sz="1400" spc="-20" dirty="0">
                <a:solidFill>
                  <a:srgbClr val="FFFFFF"/>
                </a:solidFill>
                <a:latin typeface="Verdana"/>
                <a:cs typeface="Verdana"/>
              </a:rPr>
              <a:t>e</a:t>
            </a:r>
            <a:r>
              <a:rPr lang="es-MX" sz="1400" spc="90" dirty="0">
                <a:solidFill>
                  <a:srgbClr val="FFFFFF"/>
                </a:solidFill>
                <a:latin typeface="Verdana"/>
                <a:cs typeface="Verdana"/>
              </a:rPr>
              <a:t>n</a:t>
            </a:r>
            <a:r>
              <a:rPr lang="es-MX" sz="1400" spc="20" dirty="0">
                <a:solidFill>
                  <a:srgbClr val="FFFFFF"/>
                </a:solidFill>
                <a:latin typeface="Verdana"/>
                <a:cs typeface="Verdana"/>
              </a:rPr>
              <a:t>t</a:t>
            </a:r>
            <a:r>
              <a:rPr lang="es-MX" sz="1400" spc="100" dirty="0">
                <a:solidFill>
                  <a:srgbClr val="FFFFFF"/>
                </a:solidFill>
                <a:latin typeface="Verdana"/>
                <a:cs typeface="Verdana"/>
              </a:rPr>
              <a:t>i</a:t>
            </a:r>
            <a:r>
              <a:rPr lang="es-MX" sz="1400" spc="60" dirty="0">
                <a:solidFill>
                  <a:srgbClr val="FFFFFF"/>
                </a:solidFill>
                <a:latin typeface="Verdana"/>
                <a:cs typeface="Verdana"/>
              </a:rPr>
              <a:t>f</a:t>
            </a:r>
            <a:r>
              <a:rPr lang="es-MX" sz="1400" spc="100" dirty="0">
                <a:solidFill>
                  <a:srgbClr val="FFFFFF"/>
                </a:solidFill>
                <a:latin typeface="Verdana"/>
                <a:cs typeface="Verdana"/>
              </a:rPr>
              <a:t>i</a:t>
            </a:r>
            <a:r>
              <a:rPr lang="es-MX" sz="1400" spc="85" dirty="0">
                <a:solidFill>
                  <a:srgbClr val="FFFFFF"/>
                </a:solidFill>
                <a:latin typeface="Verdana"/>
                <a:cs typeface="Verdana"/>
              </a:rPr>
              <a:t>c</a:t>
            </a:r>
            <a:r>
              <a:rPr lang="es-MX" sz="1400" spc="-85" dirty="0">
                <a:solidFill>
                  <a:srgbClr val="FFFFFF"/>
                </a:solidFill>
                <a:latin typeface="Verdana"/>
                <a:cs typeface="Verdana"/>
              </a:rPr>
              <a:t>a</a:t>
            </a:r>
            <a:r>
              <a:rPr lang="es-MX" sz="1400" spc="90" dirty="0">
                <a:solidFill>
                  <a:srgbClr val="FFFFFF"/>
                </a:solidFill>
                <a:latin typeface="Verdana"/>
                <a:cs typeface="Verdana"/>
              </a:rPr>
              <a:t>n</a:t>
            </a:r>
            <a:r>
              <a:rPr lang="es-MX" sz="1400" spc="80" dirty="0">
                <a:solidFill>
                  <a:srgbClr val="FFFFFF"/>
                </a:solidFill>
                <a:latin typeface="Verdana"/>
                <a:cs typeface="Verdana"/>
              </a:rPr>
              <a:t>do las </a:t>
            </a:r>
            <a:r>
              <a:rPr lang="es-MX" sz="1400" spc="-25" dirty="0">
                <a:solidFill>
                  <a:srgbClr val="FFFFFF"/>
                </a:solidFill>
                <a:latin typeface="Verdana"/>
                <a:cs typeface="Verdana"/>
              </a:rPr>
              <a:t>v</a:t>
            </a:r>
            <a:r>
              <a:rPr lang="es-MX" sz="1400" spc="70" dirty="0">
                <a:solidFill>
                  <a:srgbClr val="FFFFFF"/>
                </a:solidFill>
                <a:latin typeface="Verdana"/>
                <a:cs typeface="Verdana"/>
              </a:rPr>
              <a:t>u</a:t>
            </a:r>
            <a:r>
              <a:rPr lang="es-MX" sz="1400" spc="100" dirty="0">
                <a:solidFill>
                  <a:srgbClr val="FFFFFF"/>
                </a:solidFill>
                <a:latin typeface="Verdana"/>
                <a:cs typeface="Verdana"/>
              </a:rPr>
              <a:t>l</a:t>
            </a:r>
            <a:r>
              <a:rPr lang="es-MX" sz="1400" spc="90" dirty="0">
                <a:solidFill>
                  <a:srgbClr val="FFFFFF"/>
                </a:solidFill>
                <a:latin typeface="Verdana"/>
                <a:cs typeface="Verdana"/>
              </a:rPr>
              <a:t>n</a:t>
            </a:r>
            <a:r>
              <a:rPr lang="es-MX" sz="1400" spc="-20" dirty="0">
                <a:solidFill>
                  <a:srgbClr val="FFFFFF"/>
                </a:solidFill>
                <a:latin typeface="Verdana"/>
                <a:cs typeface="Verdana"/>
              </a:rPr>
              <a:t>e</a:t>
            </a:r>
            <a:r>
              <a:rPr lang="es-MX" sz="1400" spc="45" dirty="0">
                <a:solidFill>
                  <a:srgbClr val="FFFFFF"/>
                </a:solidFill>
                <a:latin typeface="Verdana"/>
                <a:cs typeface="Verdana"/>
              </a:rPr>
              <a:t>r</a:t>
            </a:r>
            <a:r>
              <a:rPr lang="es-MX" sz="1400" spc="-85" dirty="0">
                <a:solidFill>
                  <a:srgbClr val="FFFFFF"/>
                </a:solidFill>
                <a:latin typeface="Verdana"/>
                <a:cs typeface="Verdana"/>
              </a:rPr>
              <a:t>a</a:t>
            </a:r>
            <a:r>
              <a:rPr lang="es-MX" sz="1400" spc="55" dirty="0">
                <a:solidFill>
                  <a:srgbClr val="FFFFFF"/>
                </a:solidFill>
                <a:latin typeface="Verdana"/>
                <a:cs typeface="Verdana"/>
              </a:rPr>
              <a:t>b</a:t>
            </a:r>
            <a:r>
              <a:rPr lang="es-MX" sz="1400" spc="100" dirty="0">
                <a:solidFill>
                  <a:srgbClr val="FFFFFF"/>
                </a:solidFill>
                <a:latin typeface="Verdana"/>
                <a:cs typeface="Verdana"/>
              </a:rPr>
              <a:t>ili</a:t>
            </a:r>
            <a:r>
              <a:rPr lang="es-MX" sz="1400" spc="80" dirty="0">
                <a:solidFill>
                  <a:srgbClr val="FFFFFF"/>
                </a:solidFill>
                <a:latin typeface="Verdana"/>
                <a:cs typeface="Verdana"/>
              </a:rPr>
              <a:t>d</a:t>
            </a:r>
            <a:r>
              <a:rPr lang="es-MX" sz="1400" spc="-85" dirty="0">
                <a:solidFill>
                  <a:srgbClr val="FFFFFF"/>
                </a:solidFill>
                <a:latin typeface="Verdana"/>
                <a:cs typeface="Verdana"/>
              </a:rPr>
              <a:t>a</a:t>
            </a:r>
            <a:r>
              <a:rPr lang="es-MX" sz="1400" spc="80" dirty="0">
                <a:solidFill>
                  <a:srgbClr val="FFFFFF"/>
                </a:solidFill>
                <a:latin typeface="Verdana"/>
                <a:cs typeface="Verdana"/>
              </a:rPr>
              <a:t>d</a:t>
            </a:r>
            <a:r>
              <a:rPr lang="es-MX" sz="1400" spc="-20" dirty="0">
                <a:solidFill>
                  <a:srgbClr val="FFFFFF"/>
                </a:solidFill>
                <a:latin typeface="Verdana"/>
                <a:cs typeface="Verdana"/>
              </a:rPr>
              <a:t>e</a:t>
            </a:r>
            <a:r>
              <a:rPr lang="es-MX" sz="1400" spc="-114" dirty="0">
                <a:solidFill>
                  <a:srgbClr val="FFFFFF"/>
                </a:solidFill>
                <a:latin typeface="Verdana"/>
                <a:cs typeface="Verdana"/>
              </a:rPr>
              <a:t>s y técnicas </a:t>
            </a:r>
            <a:r>
              <a:rPr lang="es-MX" sz="1400" spc="15" dirty="0">
                <a:solidFill>
                  <a:srgbClr val="FFFFFF"/>
                </a:solidFill>
                <a:latin typeface="Verdana"/>
                <a:cs typeface="Verdana"/>
              </a:rPr>
              <a:t>utilizadas</a:t>
            </a:r>
            <a:r>
              <a:rPr lang="es-MX" sz="1400" spc="-60" dirty="0">
                <a:solidFill>
                  <a:srgbClr val="FFFFFF"/>
                </a:solidFill>
                <a:latin typeface="Verdana"/>
                <a:cs typeface="Verdana"/>
              </a:rPr>
              <a:t> </a:t>
            </a:r>
            <a:r>
              <a:rPr lang="es-MX" sz="1400" spc="40" dirty="0">
                <a:solidFill>
                  <a:srgbClr val="FFFFFF"/>
                </a:solidFill>
                <a:latin typeface="Verdana"/>
                <a:cs typeface="Verdana"/>
              </a:rPr>
              <a:t>por</a:t>
            </a:r>
            <a:r>
              <a:rPr lang="es-MX" sz="1400" spc="-55" dirty="0">
                <a:solidFill>
                  <a:srgbClr val="FFFFFF"/>
                </a:solidFill>
                <a:latin typeface="Verdana"/>
                <a:cs typeface="Verdana"/>
              </a:rPr>
              <a:t> </a:t>
            </a:r>
            <a:r>
              <a:rPr lang="es-MX" sz="1400" spc="10" dirty="0">
                <a:solidFill>
                  <a:srgbClr val="FFFFFF"/>
                </a:solidFill>
                <a:latin typeface="Verdana"/>
                <a:cs typeface="Verdana"/>
              </a:rPr>
              <a:t>los</a:t>
            </a:r>
            <a:r>
              <a:rPr lang="es-MX" sz="1400" spc="-55" dirty="0">
                <a:solidFill>
                  <a:srgbClr val="FFFFFF"/>
                </a:solidFill>
                <a:latin typeface="Verdana"/>
                <a:cs typeface="Verdana"/>
              </a:rPr>
              <a:t> </a:t>
            </a:r>
            <a:r>
              <a:rPr lang="es-MX" sz="1400" spc="30" dirty="0">
                <a:solidFill>
                  <a:srgbClr val="FFFFFF"/>
                </a:solidFill>
                <a:latin typeface="Verdana"/>
                <a:cs typeface="Verdana"/>
              </a:rPr>
              <a:t>ciberdelincuentes</a:t>
            </a:r>
            <a:r>
              <a:rPr sz="1400" spc="30" dirty="0">
                <a:solidFill>
                  <a:srgbClr val="FFFFFF"/>
                </a:solidFill>
                <a:latin typeface="Verdana"/>
                <a:cs typeface="Verdana"/>
              </a:rPr>
              <a:t>.</a:t>
            </a:r>
            <a:endParaRPr sz="1400" dirty="0">
              <a:latin typeface="Verdana"/>
              <a:cs typeface="Verdana"/>
            </a:endParaRPr>
          </a:p>
        </p:txBody>
      </p:sp>
      <p:sp>
        <p:nvSpPr>
          <p:cNvPr id="12" name="object 7">
            <a:extLst>
              <a:ext uri="{FF2B5EF4-FFF2-40B4-BE49-F238E27FC236}">
                <a16:creationId xmlns:a16="http://schemas.microsoft.com/office/drawing/2014/main" id="{8897A9BC-F7F6-4411-B55F-17AF1DDCB316}"/>
              </a:ext>
            </a:extLst>
          </p:cNvPr>
          <p:cNvSpPr txBox="1"/>
          <p:nvPr/>
        </p:nvSpPr>
        <p:spPr>
          <a:xfrm>
            <a:off x="981929" y="808613"/>
            <a:ext cx="5705474" cy="2398029"/>
          </a:xfrm>
          <a:prstGeom prst="rect">
            <a:avLst/>
          </a:prstGeom>
        </p:spPr>
        <p:txBody>
          <a:bodyPr vert="horz" wrap="square" lIns="0" tIns="12700" rIns="0" bIns="0" rtlCol="0">
            <a:spAutoFit/>
          </a:bodyPr>
          <a:lstStyle/>
          <a:p>
            <a:pPr marL="12700">
              <a:lnSpc>
                <a:spcPct val="100000"/>
              </a:lnSpc>
              <a:spcBef>
                <a:spcPts val="100"/>
              </a:spcBef>
            </a:pPr>
            <a:r>
              <a:rPr lang="es-MX" sz="1400" spc="15" dirty="0">
                <a:solidFill>
                  <a:srgbClr val="00E1FF"/>
                </a:solidFill>
                <a:latin typeface="Verdana"/>
                <a:cs typeface="Verdana"/>
              </a:rPr>
              <a:t>Objetivos</a:t>
            </a:r>
          </a:p>
          <a:p>
            <a:pPr marL="12700">
              <a:lnSpc>
                <a:spcPct val="100000"/>
              </a:lnSpc>
              <a:spcBef>
                <a:spcPts val="100"/>
              </a:spcBef>
            </a:pPr>
            <a:endParaRPr sz="1400" dirty="0">
              <a:latin typeface="Verdana"/>
              <a:cs typeface="Verdana"/>
            </a:endParaRPr>
          </a:p>
          <a:p>
            <a:pPr marL="12700" marR="8890" algn="just">
              <a:lnSpc>
                <a:spcPct val="100699"/>
              </a:lnSpc>
            </a:pPr>
            <a:r>
              <a:rPr sz="1400" spc="15" dirty="0">
                <a:solidFill>
                  <a:srgbClr val="FFFFFF"/>
                </a:solidFill>
                <a:latin typeface="Verdana"/>
                <a:cs typeface="Verdana"/>
              </a:rPr>
              <a:t>Identificamos </a:t>
            </a:r>
            <a:r>
              <a:rPr sz="1400" dirty="0">
                <a:solidFill>
                  <a:srgbClr val="FFFFFF"/>
                </a:solidFill>
                <a:latin typeface="Verdana"/>
                <a:cs typeface="Verdana"/>
              </a:rPr>
              <a:t>el </a:t>
            </a:r>
            <a:r>
              <a:rPr sz="1400" spc="35" dirty="0">
                <a:solidFill>
                  <a:srgbClr val="FFFFFF"/>
                </a:solidFill>
                <a:latin typeface="Verdana"/>
                <a:cs typeface="Verdana"/>
              </a:rPr>
              <a:t>nivel </a:t>
            </a:r>
            <a:r>
              <a:rPr sz="1400" spc="-10" dirty="0">
                <a:solidFill>
                  <a:srgbClr val="FFFFFF"/>
                </a:solidFill>
                <a:latin typeface="Verdana"/>
                <a:cs typeface="Verdana"/>
              </a:rPr>
              <a:t>de </a:t>
            </a:r>
            <a:r>
              <a:rPr sz="1400" spc="5" dirty="0">
                <a:solidFill>
                  <a:srgbClr val="FFFFFF"/>
                </a:solidFill>
                <a:latin typeface="Verdana"/>
                <a:cs typeface="Verdana"/>
              </a:rPr>
              <a:t>riesgo </a:t>
            </a:r>
            <a:r>
              <a:rPr sz="1400" spc="55" dirty="0">
                <a:solidFill>
                  <a:srgbClr val="FFFFFF"/>
                </a:solidFill>
                <a:latin typeface="Verdana"/>
                <a:cs typeface="Verdana"/>
              </a:rPr>
              <a:t>tecnológico </a:t>
            </a:r>
            <a:r>
              <a:rPr sz="1400" spc="-10" dirty="0">
                <a:solidFill>
                  <a:srgbClr val="FFFFFF"/>
                </a:solidFill>
                <a:latin typeface="Verdana"/>
                <a:cs typeface="Verdana"/>
              </a:rPr>
              <a:t>de </a:t>
            </a:r>
            <a:r>
              <a:rPr sz="1400" spc="-40" dirty="0">
                <a:solidFill>
                  <a:srgbClr val="FFFFFF"/>
                </a:solidFill>
                <a:latin typeface="Verdana"/>
                <a:cs typeface="Verdana"/>
              </a:rPr>
              <a:t>las </a:t>
            </a:r>
            <a:r>
              <a:rPr sz="1400" spc="-35" dirty="0">
                <a:solidFill>
                  <a:srgbClr val="FFFFFF"/>
                </a:solidFill>
                <a:latin typeface="Verdana"/>
                <a:cs typeface="Verdana"/>
              </a:rPr>
              <a:t> </a:t>
            </a:r>
            <a:r>
              <a:rPr sz="1400" spc="40" dirty="0">
                <a:solidFill>
                  <a:srgbClr val="FFFFFF"/>
                </a:solidFill>
                <a:latin typeface="Verdana"/>
                <a:cs typeface="Verdana"/>
              </a:rPr>
              <a:t>funcionalidades </a:t>
            </a:r>
            <a:r>
              <a:rPr sz="1400" spc="-10" dirty="0">
                <a:solidFill>
                  <a:srgbClr val="FFFFFF"/>
                </a:solidFill>
                <a:latin typeface="Verdana"/>
                <a:cs typeface="Verdana"/>
              </a:rPr>
              <a:t>de </a:t>
            </a:r>
            <a:r>
              <a:rPr sz="1400" spc="-30" dirty="0">
                <a:solidFill>
                  <a:srgbClr val="FFFFFF"/>
                </a:solidFill>
                <a:latin typeface="Verdana"/>
                <a:cs typeface="Verdana"/>
              </a:rPr>
              <a:t>la </a:t>
            </a:r>
            <a:r>
              <a:rPr sz="1400" spc="20" dirty="0">
                <a:solidFill>
                  <a:srgbClr val="FFFFFF"/>
                </a:solidFill>
                <a:latin typeface="Verdana"/>
                <a:cs typeface="Verdana"/>
              </a:rPr>
              <a:t>infraestructura </a:t>
            </a:r>
            <a:r>
              <a:rPr sz="1400" spc="-165" dirty="0">
                <a:solidFill>
                  <a:srgbClr val="FFFFFF"/>
                </a:solidFill>
                <a:latin typeface="Verdana"/>
                <a:cs typeface="Verdana"/>
              </a:rPr>
              <a:t>a</a:t>
            </a:r>
            <a:r>
              <a:rPr sz="1400" spc="-160" dirty="0">
                <a:solidFill>
                  <a:srgbClr val="FFFFFF"/>
                </a:solidFill>
                <a:latin typeface="Verdana"/>
                <a:cs typeface="Verdana"/>
              </a:rPr>
              <a:t> </a:t>
            </a:r>
            <a:r>
              <a:rPr sz="1400" spc="-35" dirty="0">
                <a:solidFill>
                  <a:srgbClr val="FFFFFF"/>
                </a:solidFill>
                <a:latin typeface="Verdana"/>
                <a:cs typeface="Verdana"/>
              </a:rPr>
              <a:t>través </a:t>
            </a:r>
            <a:r>
              <a:rPr sz="1400" spc="-10" dirty="0">
                <a:solidFill>
                  <a:srgbClr val="FFFFFF"/>
                </a:solidFill>
                <a:latin typeface="Verdana"/>
                <a:cs typeface="Verdana"/>
              </a:rPr>
              <a:t>de </a:t>
            </a:r>
            <a:r>
              <a:rPr sz="1400" spc="-30" dirty="0">
                <a:solidFill>
                  <a:srgbClr val="FFFFFF"/>
                </a:solidFill>
                <a:latin typeface="Verdana"/>
                <a:cs typeface="Verdana"/>
              </a:rPr>
              <a:t>la </a:t>
            </a:r>
            <a:r>
              <a:rPr sz="1400" spc="-25" dirty="0">
                <a:solidFill>
                  <a:srgbClr val="FFFFFF"/>
                </a:solidFill>
                <a:latin typeface="Verdana"/>
                <a:cs typeface="Verdana"/>
              </a:rPr>
              <a:t> </a:t>
            </a:r>
            <a:r>
              <a:rPr sz="1400" spc="45" dirty="0">
                <a:solidFill>
                  <a:srgbClr val="FFFFFF"/>
                </a:solidFill>
                <a:latin typeface="Verdana"/>
                <a:cs typeface="Verdana"/>
              </a:rPr>
              <a:t>detección </a:t>
            </a:r>
            <a:r>
              <a:rPr sz="1400" spc="-10" dirty="0">
                <a:solidFill>
                  <a:srgbClr val="FFFFFF"/>
                </a:solidFill>
                <a:latin typeface="Verdana"/>
                <a:cs typeface="Verdana"/>
              </a:rPr>
              <a:t>de </a:t>
            </a:r>
            <a:r>
              <a:rPr sz="1400" spc="35" dirty="0">
                <a:solidFill>
                  <a:srgbClr val="FFFFFF"/>
                </a:solidFill>
                <a:latin typeface="Verdana"/>
                <a:cs typeface="Verdana"/>
              </a:rPr>
              <a:t>deficiencias </a:t>
            </a:r>
            <a:r>
              <a:rPr sz="1400" spc="-10" dirty="0">
                <a:solidFill>
                  <a:srgbClr val="FFFFFF"/>
                </a:solidFill>
                <a:latin typeface="Verdana"/>
                <a:cs typeface="Verdana"/>
              </a:rPr>
              <a:t>de </a:t>
            </a:r>
            <a:r>
              <a:rPr sz="1400" spc="10" dirty="0">
                <a:solidFill>
                  <a:srgbClr val="FFFFFF"/>
                </a:solidFill>
                <a:latin typeface="Verdana"/>
                <a:cs typeface="Verdana"/>
              </a:rPr>
              <a:t>seguridad </a:t>
            </a:r>
            <a:r>
              <a:rPr sz="1400" spc="-5" dirty="0">
                <a:solidFill>
                  <a:srgbClr val="FFFFFF"/>
                </a:solidFill>
                <a:latin typeface="Verdana"/>
                <a:cs typeface="Verdana"/>
              </a:rPr>
              <a:t>en </a:t>
            </a:r>
            <a:r>
              <a:rPr sz="1400" spc="10" dirty="0">
                <a:solidFill>
                  <a:srgbClr val="FFFFFF"/>
                </a:solidFill>
                <a:latin typeface="Verdana"/>
                <a:cs typeface="Verdana"/>
              </a:rPr>
              <a:t>los </a:t>
            </a:r>
            <a:r>
              <a:rPr sz="1400" spc="-15" dirty="0">
                <a:solidFill>
                  <a:srgbClr val="FFFFFF"/>
                </a:solidFill>
                <a:latin typeface="Verdana"/>
                <a:cs typeface="Verdana"/>
              </a:rPr>
              <a:t>activos. </a:t>
            </a:r>
            <a:r>
              <a:rPr sz="1400" spc="-620" dirty="0">
                <a:solidFill>
                  <a:srgbClr val="FFFFFF"/>
                </a:solidFill>
                <a:latin typeface="Verdana"/>
                <a:cs typeface="Verdana"/>
              </a:rPr>
              <a:t> </a:t>
            </a:r>
            <a:r>
              <a:rPr sz="1400" spc="15" dirty="0">
                <a:solidFill>
                  <a:srgbClr val="FFFFFF"/>
                </a:solidFill>
                <a:latin typeface="Verdana"/>
                <a:cs typeface="Verdana"/>
              </a:rPr>
              <a:t>Identificamos</a:t>
            </a:r>
            <a:r>
              <a:rPr sz="1400" spc="20" dirty="0">
                <a:solidFill>
                  <a:srgbClr val="FFFFFF"/>
                </a:solidFill>
                <a:latin typeface="Verdana"/>
                <a:cs typeface="Verdana"/>
              </a:rPr>
              <a:t> </a:t>
            </a:r>
            <a:r>
              <a:rPr sz="1400" spc="5" dirty="0">
                <a:solidFill>
                  <a:srgbClr val="FFFFFF"/>
                </a:solidFill>
                <a:latin typeface="Verdana"/>
                <a:cs typeface="Verdana"/>
              </a:rPr>
              <a:t>escenarios</a:t>
            </a:r>
            <a:r>
              <a:rPr sz="1400" spc="10" dirty="0">
                <a:solidFill>
                  <a:srgbClr val="FFFFFF"/>
                </a:solidFill>
                <a:latin typeface="Verdana"/>
                <a:cs typeface="Verdana"/>
              </a:rPr>
              <a:t> </a:t>
            </a:r>
            <a:r>
              <a:rPr sz="1400" spc="-10" dirty="0">
                <a:solidFill>
                  <a:srgbClr val="FFFFFF"/>
                </a:solidFill>
                <a:latin typeface="Verdana"/>
                <a:cs typeface="Verdana"/>
              </a:rPr>
              <a:t>de</a:t>
            </a:r>
            <a:r>
              <a:rPr sz="1400" spc="-5" dirty="0">
                <a:solidFill>
                  <a:srgbClr val="FFFFFF"/>
                </a:solidFill>
                <a:latin typeface="Verdana"/>
                <a:cs typeface="Verdana"/>
              </a:rPr>
              <a:t> </a:t>
            </a:r>
            <a:r>
              <a:rPr sz="1400" spc="-15" dirty="0">
                <a:solidFill>
                  <a:srgbClr val="FFFFFF"/>
                </a:solidFill>
                <a:latin typeface="Verdana"/>
                <a:cs typeface="Verdana"/>
              </a:rPr>
              <a:t>riesgo,</a:t>
            </a:r>
            <a:r>
              <a:rPr sz="1400" spc="-10" dirty="0">
                <a:solidFill>
                  <a:srgbClr val="FFFFFF"/>
                </a:solidFill>
                <a:latin typeface="Verdana"/>
                <a:cs typeface="Verdana"/>
              </a:rPr>
              <a:t> </a:t>
            </a:r>
            <a:r>
              <a:rPr sz="1400" spc="-40" dirty="0">
                <a:solidFill>
                  <a:srgbClr val="FFFFFF"/>
                </a:solidFill>
                <a:latin typeface="Verdana"/>
                <a:cs typeface="Verdana"/>
              </a:rPr>
              <a:t>así</a:t>
            </a:r>
            <a:r>
              <a:rPr sz="1400" spc="-35" dirty="0">
                <a:solidFill>
                  <a:srgbClr val="FFFFFF"/>
                </a:solidFill>
                <a:latin typeface="Verdana"/>
                <a:cs typeface="Verdana"/>
              </a:rPr>
              <a:t> </a:t>
            </a:r>
            <a:r>
              <a:rPr sz="1400" spc="25" dirty="0">
                <a:solidFill>
                  <a:srgbClr val="FFFFFF"/>
                </a:solidFill>
                <a:latin typeface="Verdana"/>
                <a:cs typeface="Verdana"/>
              </a:rPr>
              <a:t>como</a:t>
            </a:r>
            <a:r>
              <a:rPr sz="1400" spc="30" dirty="0">
                <a:solidFill>
                  <a:srgbClr val="FFFFFF"/>
                </a:solidFill>
                <a:latin typeface="Verdana"/>
                <a:cs typeface="Verdana"/>
              </a:rPr>
              <a:t> </a:t>
            </a:r>
            <a:r>
              <a:rPr sz="1400" spc="10" dirty="0">
                <a:solidFill>
                  <a:srgbClr val="FFFFFF"/>
                </a:solidFill>
                <a:latin typeface="Verdana"/>
                <a:cs typeface="Verdana"/>
              </a:rPr>
              <a:t>los </a:t>
            </a:r>
            <a:r>
              <a:rPr sz="1400" spc="15" dirty="0">
                <a:solidFill>
                  <a:srgbClr val="FFFFFF"/>
                </a:solidFill>
                <a:latin typeface="Verdana"/>
                <a:cs typeface="Verdana"/>
              </a:rPr>
              <a:t> </a:t>
            </a:r>
            <a:r>
              <a:rPr sz="1400" spc="-25" dirty="0">
                <a:solidFill>
                  <a:srgbClr val="FFFFFF"/>
                </a:solidFill>
                <a:latin typeface="Verdana"/>
                <a:cs typeface="Verdana"/>
              </a:rPr>
              <a:t>agentes</a:t>
            </a:r>
            <a:r>
              <a:rPr sz="1400" spc="-20" dirty="0">
                <a:solidFill>
                  <a:srgbClr val="FFFFFF"/>
                </a:solidFill>
                <a:latin typeface="Verdana"/>
                <a:cs typeface="Verdana"/>
              </a:rPr>
              <a:t> </a:t>
            </a:r>
            <a:r>
              <a:rPr sz="1400" spc="-10" dirty="0">
                <a:solidFill>
                  <a:srgbClr val="FFFFFF"/>
                </a:solidFill>
                <a:latin typeface="Verdana"/>
                <a:cs typeface="Verdana"/>
              </a:rPr>
              <a:t>de </a:t>
            </a:r>
            <a:r>
              <a:rPr sz="1400" spc="-50" dirty="0">
                <a:solidFill>
                  <a:srgbClr val="FFFFFF"/>
                </a:solidFill>
                <a:latin typeface="Verdana"/>
                <a:cs typeface="Verdana"/>
              </a:rPr>
              <a:t>amenazas</a:t>
            </a:r>
            <a:r>
              <a:rPr sz="1400" spc="-45" dirty="0">
                <a:solidFill>
                  <a:srgbClr val="FFFFFF"/>
                </a:solidFill>
                <a:latin typeface="Verdana"/>
                <a:cs typeface="Verdana"/>
              </a:rPr>
              <a:t> </a:t>
            </a:r>
            <a:r>
              <a:rPr sz="1400" spc="15" dirty="0">
                <a:solidFill>
                  <a:srgbClr val="FFFFFF"/>
                </a:solidFill>
                <a:latin typeface="Verdana"/>
                <a:cs typeface="Verdana"/>
              </a:rPr>
              <a:t>relacionados, </a:t>
            </a:r>
            <a:r>
              <a:rPr sz="1400" spc="20" dirty="0">
                <a:solidFill>
                  <a:srgbClr val="FFFFFF"/>
                </a:solidFill>
                <a:latin typeface="Verdana"/>
                <a:cs typeface="Verdana"/>
              </a:rPr>
              <a:t>particularmente </a:t>
            </a:r>
            <a:r>
              <a:rPr sz="1400" spc="25" dirty="0">
                <a:solidFill>
                  <a:srgbClr val="FFFFFF"/>
                </a:solidFill>
                <a:latin typeface="Verdana"/>
                <a:cs typeface="Verdana"/>
              </a:rPr>
              <a:t> </a:t>
            </a:r>
            <a:r>
              <a:rPr sz="1400" spc="20" dirty="0">
                <a:solidFill>
                  <a:srgbClr val="FFFFFF"/>
                </a:solidFill>
                <a:latin typeface="Verdana"/>
                <a:cs typeface="Verdana"/>
              </a:rPr>
              <a:t>aquellos</a:t>
            </a:r>
            <a:r>
              <a:rPr sz="1400" spc="-60" dirty="0">
                <a:solidFill>
                  <a:srgbClr val="FFFFFF"/>
                </a:solidFill>
                <a:latin typeface="Verdana"/>
                <a:cs typeface="Verdana"/>
              </a:rPr>
              <a:t> </a:t>
            </a:r>
            <a:r>
              <a:rPr sz="1400" spc="5" dirty="0">
                <a:solidFill>
                  <a:srgbClr val="FFFFFF"/>
                </a:solidFill>
                <a:latin typeface="Verdana"/>
                <a:cs typeface="Verdana"/>
              </a:rPr>
              <a:t>que</a:t>
            </a:r>
            <a:r>
              <a:rPr sz="1400" spc="-55" dirty="0">
                <a:solidFill>
                  <a:srgbClr val="FFFFFF"/>
                </a:solidFill>
                <a:latin typeface="Verdana"/>
                <a:cs typeface="Verdana"/>
              </a:rPr>
              <a:t> </a:t>
            </a:r>
            <a:r>
              <a:rPr sz="1400" spc="20" dirty="0">
                <a:solidFill>
                  <a:srgbClr val="FFFFFF"/>
                </a:solidFill>
                <a:latin typeface="Verdana"/>
                <a:cs typeface="Verdana"/>
              </a:rPr>
              <a:t>puedan</a:t>
            </a:r>
            <a:r>
              <a:rPr sz="1400" spc="-60" dirty="0">
                <a:solidFill>
                  <a:srgbClr val="FFFFFF"/>
                </a:solidFill>
                <a:latin typeface="Verdana"/>
                <a:cs typeface="Verdana"/>
              </a:rPr>
              <a:t> </a:t>
            </a:r>
            <a:r>
              <a:rPr sz="1400" spc="-40" dirty="0">
                <a:solidFill>
                  <a:srgbClr val="FFFFFF"/>
                </a:solidFill>
                <a:latin typeface="Verdana"/>
                <a:cs typeface="Verdana"/>
              </a:rPr>
              <a:t>ser</a:t>
            </a:r>
            <a:r>
              <a:rPr sz="1400" spc="-55" dirty="0">
                <a:solidFill>
                  <a:srgbClr val="FFFFFF"/>
                </a:solidFill>
                <a:latin typeface="Verdana"/>
                <a:cs typeface="Verdana"/>
              </a:rPr>
              <a:t> </a:t>
            </a:r>
            <a:r>
              <a:rPr sz="1400" spc="-5" dirty="0">
                <a:solidFill>
                  <a:srgbClr val="FFFFFF"/>
                </a:solidFill>
                <a:latin typeface="Verdana"/>
                <a:cs typeface="Verdana"/>
              </a:rPr>
              <a:t>materializados.</a:t>
            </a:r>
            <a:endParaRPr sz="1400" dirty="0">
              <a:latin typeface="Verdana"/>
              <a:cs typeface="Verdana"/>
            </a:endParaRPr>
          </a:p>
          <a:p>
            <a:pPr marL="12700" marR="5080" algn="just">
              <a:lnSpc>
                <a:spcPct val="100699"/>
              </a:lnSpc>
            </a:pPr>
            <a:r>
              <a:rPr sz="1400" spc="15" dirty="0">
                <a:solidFill>
                  <a:srgbClr val="FFFFFF"/>
                </a:solidFill>
                <a:latin typeface="Verdana"/>
                <a:cs typeface="Verdana"/>
              </a:rPr>
              <a:t>Aportamos</a:t>
            </a:r>
            <a:r>
              <a:rPr sz="1400" spc="20" dirty="0">
                <a:solidFill>
                  <a:srgbClr val="FFFFFF"/>
                </a:solidFill>
                <a:latin typeface="Verdana"/>
                <a:cs typeface="Verdana"/>
              </a:rPr>
              <a:t> </a:t>
            </a:r>
            <a:r>
              <a:rPr sz="1400" spc="25" dirty="0">
                <a:solidFill>
                  <a:srgbClr val="FFFFFF"/>
                </a:solidFill>
                <a:latin typeface="Verdana"/>
                <a:cs typeface="Verdana"/>
              </a:rPr>
              <a:t>recomendaciones</a:t>
            </a:r>
            <a:r>
              <a:rPr sz="1400" spc="30" dirty="0">
                <a:solidFill>
                  <a:srgbClr val="FFFFFF"/>
                </a:solidFill>
                <a:latin typeface="Verdana"/>
                <a:cs typeface="Verdana"/>
              </a:rPr>
              <a:t> </a:t>
            </a:r>
            <a:r>
              <a:rPr sz="1400" spc="5" dirty="0">
                <a:solidFill>
                  <a:srgbClr val="FFFFFF"/>
                </a:solidFill>
                <a:latin typeface="Verdana"/>
                <a:cs typeface="Verdana"/>
              </a:rPr>
              <a:t>que</a:t>
            </a:r>
            <a:r>
              <a:rPr sz="1400" spc="10" dirty="0">
                <a:solidFill>
                  <a:srgbClr val="FFFFFF"/>
                </a:solidFill>
                <a:latin typeface="Verdana"/>
                <a:cs typeface="Verdana"/>
              </a:rPr>
              <a:t> permitan</a:t>
            </a:r>
            <a:r>
              <a:rPr sz="1400" spc="15" dirty="0">
                <a:solidFill>
                  <a:srgbClr val="FFFFFF"/>
                </a:solidFill>
                <a:latin typeface="Verdana"/>
                <a:cs typeface="Verdana"/>
              </a:rPr>
              <a:t> </a:t>
            </a:r>
            <a:r>
              <a:rPr sz="1400" spc="-30" dirty="0">
                <a:solidFill>
                  <a:srgbClr val="FFFFFF"/>
                </a:solidFill>
                <a:latin typeface="Verdana"/>
                <a:cs typeface="Verdana"/>
              </a:rPr>
              <a:t>la </a:t>
            </a:r>
            <a:r>
              <a:rPr sz="1400" spc="-25" dirty="0">
                <a:solidFill>
                  <a:srgbClr val="FFFFFF"/>
                </a:solidFill>
                <a:latin typeface="Verdana"/>
                <a:cs typeface="Verdana"/>
              </a:rPr>
              <a:t> </a:t>
            </a:r>
            <a:r>
              <a:rPr sz="1400" spc="35" dirty="0">
                <a:solidFill>
                  <a:srgbClr val="FFFFFF"/>
                </a:solidFill>
                <a:latin typeface="Verdana"/>
                <a:cs typeface="Verdana"/>
              </a:rPr>
              <a:t>mitigación</a:t>
            </a:r>
            <a:r>
              <a:rPr sz="1400" spc="705" dirty="0">
                <a:solidFill>
                  <a:srgbClr val="FFFFFF"/>
                </a:solidFill>
                <a:latin typeface="Verdana"/>
                <a:cs typeface="Verdana"/>
              </a:rPr>
              <a:t> </a:t>
            </a:r>
            <a:r>
              <a:rPr sz="1400" spc="-10" dirty="0">
                <a:solidFill>
                  <a:srgbClr val="FFFFFF"/>
                </a:solidFill>
                <a:latin typeface="Verdana"/>
                <a:cs typeface="Verdana"/>
              </a:rPr>
              <a:t>de</a:t>
            </a:r>
            <a:r>
              <a:rPr sz="1400" spc="-5" dirty="0">
                <a:solidFill>
                  <a:srgbClr val="FFFFFF"/>
                </a:solidFill>
                <a:latin typeface="Verdana"/>
                <a:cs typeface="Verdana"/>
              </a:rPr>
              <a:t> </a:t>
            </a:r>
            <a:r>
              <a:rPr sz="1400" spc="-40" dirty="0">
                <a:solidFill>
                  <a:srgbClr val="FFFFFF"/>
                </a:solidFill>
                <a:latin typeface="Verdana"/>
                <a:cs typeface="Verdana"/>
              </a:rPr>
              <a:t>las</a:t>
            </a:r>
            <a:r>
              <a:rPr sz="1400" spc="555" dirty="0">
                <a:solidFill>
                  <a:srgbClr val="FFFFFF"/>
                </a:solidFill>
                <a:latin typeface="Verdana"/>
                <a:cs typeface="Verdana"/>
              </a:rPr>
              <a:t> </a:t>
            </a:r>
            <a:r>
              <a:rPr lang="es-MX" sz="1400" spc="30" dirty="0">
                <a:solidFill>
                  <a:srgbClr val="FFFFFF"/>
                </a:solidFill>
                <a:latin typeface="Verdana"/>
                <a:cs typeface="Verdana"/>
              </a:rPr>
              <a:t>vulnerabilidades</a:t>
            </a:r>
            <a:r>
              <a:rPr sz="1400" spc="35" dirty="0">
                <a:solidFill>
                  <a:srgbClr val="FFFFFF"/>
                </a:solidFill>
                <a:latin typeface="Verdana"/>
                <a:cs typeface="Verdana"/>
              </a:rPr>
              <a:t> </a:t>
            </a:r>
            <a:r>
              <a:rPr sz="1400" spc="30" dirty="0">
                <a:solidFill>
                  <a:srgbClr val="FFFFFF"/>
                </a:solidFill>
                <a:latin typeface="Verdana"/>
                <a:cs typeface="Verdana"/>
              </a:rPr>
              <a:t>identificadas </a:t>
            </a:r>
            <a:r>
              <a:rPr sz="1400" spc="35" dirty="0">
                <a:solidFill>
                  <a:srgbClr val="FFFFFF"/>
                </a:solidFill>
                <a:latin typeface="Verdana"/>
                <a:cs typeface="Verdana"/>
              </a:rPr>
              <a:t> dentro </a:t>
            </a:r>
            <a:r>
              <a:rPr lang="es-MX" sz="1400" spc="25" dirty="0">
                <a:solidFill>
                  <a:srgbClr val="FFFFFF"/>
                </a:solidFill>
                <a:latin typeface="Verdana"/>
                <a:cs typeface="Verdana"/>
              </a:rPr>
              <a:t>del</a:t>
            </a:r>
            <a:r>
              <a:rPr sz="1400" spc="25" dirty="0">
                <a:solidFill>
                  <a:srgbClr val="FFFFFF"/>
                </a:solidFill>
                <a:latin typeface="Verdana"/>
                <a:cs typeface="Verdana"/>
              </a:rPr>
              <a:t> </a:t>
            </a:r>
            <a:r>
              <a:rPr sz="1400" spc="35" dirty="0">
                <a:solidFill>
                  <a:srgbClr val="FFFFFF"/>
                </a:solidFill>
                <a:latin typeface="Verdana"/>
                <a:cs typeface="Verdana"/>
              </a:rPr>
              <a:t>contexto </a:t>
            </a:r>
            <a:r>
              <a:rPr sz="1400" spc="25" dirty="0">
                <a:solidFill>
                  <a:srgbClr val="FFFFFF"/>
                </a:solidFill>
                <a:latin typeface="Verdana"/>
                <a:cs typeface="Verdana"/>
              </a:rPr>
              <a:t>del </a:t>
            </a:r>
            <a:r>
              <a:rPr sz="1400" spc="20" dirty="0">
                <a:solidFill>
                  <a:srgbClr val="FFFFFF"/>
                </a:solidFill>
                <a:latin typeface="Verdana"/>
                <a:cs typeface="Verdana"/>
              </a:rPr>
              <a:t>negocio, </a:t>
            </a:r>
            <a:r>
              <a:rPr sz="1400" spc="55" dirty="0">
                <a:solidFill>
                  <a:srgbClr val="FFFFFF"/>
                </a:solidFill>
                <a:latin typeface="Verdana"/>
                <a:cs typeface="Verdana"/>
              </a:rPr>
              <a:t>con </a:t>
            </a:r>
            <a:r>
              <a:rPr sz="1400" dirty="0">
                <a:solidFill>
                  <a:srgbClr val="FFFFFF"/>
                </a:solidFill>
                <a:latin typeface="Verdana"/>
                <a:cs typeface="Verdana"/>
              </a:rPr>
              <a:t>el </a:t>
            </a:r>
            <a:r>
              <a:rPr sz="1400" spc="60" dirty="0">
                <a:solidFill>
                  <a:srgbClr val="FFFFFF"/>
                </a:solidFill>
                <a:latin typeface="Verdana"/>
                <a:cs typeface="Verdana"/>
              </a:rPr>
              <a:t>fin </a:t>
            </a:r>
            <a:r>
              <a:rPr sz="1400" spc="-10" dirty="0">
                <a:solidFill>
                  <a:srgbClr val="FFFFFF"/>
                </a:solidFill>
                <a:latin typeface="Verdana"/>
                <a:cs typeface="Verdana"/>
              </a:rPr>
              <a:t>de </a:t>
            </a:r>
            <a:r>
              <a:rPr sz="1400" spc="-15" dirty="0">
                <a:solidFill>
                  <a:srgbClr val="FFFFFF"/>
                </a:solidFill>
                <a:latin typeface="Verdana"/>
                <a:cs typeface="Verdana"/>
              </a:rPr>
              <a:t>elevar </a:t>
            </a:r>
            <a:r>
              <a:rPr sz="1400" spc="-10" dirty="0">
                <a:solidFill>
                  <a:srgbClr val="FFFFFF"/>
                </a:solidFill>
                <a:latin typeface="Verdana"/>
                <a:cs typeface="Verdana"/>
              </a:rPr>
              <a:t> </a:t>
            </a:r>
            <a:r>
              <a:rPr sz="1400" spc="-30" dirty="0">
                <a:solidFill>
                  <a:srgbClr val="FFFFFF"/>
                </a:solidFill>
                <a:latin typeface="Verdana"/>
                <a:cs typeface="Verdana"/>
              </a:rPr>
              <a:t>la</a:t>
            </a:r>
            <a:r>
              <a:rPr sz="1400" spc="-60" dirty="0">
                <a:solidFill>
                  <a:srgbClr val="FFFFFF"/>
                </a:solidFill>
                <a:latin typeface="Verdana"/>
                <a:cs typeface="Verdana"/>
              </a:rPr>
              <a:t> </a:t>
            </a:r>
            <a:r>
              <a:rPr sz="1400" spc="5" dirty="0">
                <a:solidFill>
                  <a:srgbClr val="FFFFFF"/>
                </a:solidFill>
                <a:latin typeface="Verdana"/>
                <a:cs typeface="Verdana"/>
              </a:rPr>
              <a:t>postura</a:t>
            </a:r>
            <a:r>
              <a:rPr sz="1400" spc="-55" dirty="0">
                <a:solidFill>
                  <a:srgbClr val="FFFFFF"/>
                </a:solidFill>
                <a:latin typeface="Verdana"/>
                <a:cs typeface="Verdana"/>
              </a:rPr>
              <a:t> </a:t>
            </a:r>
            <a:r>
              <a:rPr sz="1400" spc="-10" dirty="0">
                <a:solidFill>
                  <a:srgbClr val="FFFFFF"/>
                </a:solidFill>
                <a:latin typeface="Verdana"/>
                <a:cs typeface="Verdana"/>
              </a:rPr>
              <a:t>de</a:t>
            </a:r>
            <a:r>
              <a:rPr sz="1400" spc="-55" dirty="0">
                <a:solidFill>
                  <a:srgbClr val="FFFFFF"/>
                </a:solidFill>
                <a:latin typeface="Verdana"/>
                <a:cs typeface="Verdana"/>
              </a:rPr>
              <a:t> </a:t>
            </a:r>
            <a:r>
              <a:rPr lang="es-MX" sz="1400" spc="-5" dirty="0">
                <a:solidFill>
                  <a:srgbClr val="FFFFFF"/>
                </a:solidFill>
                <a:latin typeface="Verdana"/>
                <a:cs typeface="Verdana"/>
              </a:rPr>
              <a:t>seguridad</a:t>
            </a:r>
            <a:r>
              <a:rPr sz="1400" spc="-5" dirty="0">
                <a:solidFill>
                  <a:srgbClr val="FFFFFF"/>
                </a:solidFill>
                <a:latin typeface="Verdana"/>
                <a:cs typeface="Verdana"/>
              </a:rPr>
              <a:t>.</a:t>
            </a:r>
            <a:endParaRPr sz="1400" dirty="0">
              <a:latin typeface="Verdana"/>
              <a:cs typeface="Verdana"/>
            </a:endParaRPr>
          </a:p>
        </p:txBody>
      </p:sp>
      <p:sp>
        <p:nvSpPr>
          <p:cNvPr id="17" name="object 10">
            <a:extLst>
              <a:ext uri="{FF2B5EF4-FFF2-40B4-BE49-F238E27FC236}">
                <a16:creationId xmlns:a16="http://schemas.microsoft.com/office/drawing/2014/main" id="{5D4A0421-CE52-4F0D-9857-A35B7E824A1B}"/>
              </a:ext>
            </a:extLst>
          </p:cNvPr>
          <p:cNvSpPr txBox="1"/>
          <p:nvPr/>
        </p:nvSpPr>
        <p:spPr>
          <a:xfrm>
            <a:off x="1020810" y="3445807"/>
            <a:ext cx="10540903" cy="646395"/>
          </a:xfrm>
          <a:prstGeom prst="rect">
            <a:avLst/>
          </a:prstGeom>
        </p:spPr>
        <p:txBody>
          <a:bodyPr vert="horz" wrap="square" lIns="0" tIns="12700" rIns="0" bIns="0" rtlCol="0">
            <a:spAutoFit/>
          </a:bodyPr>
          <a:lstStyle/>
          <a:p>
            <a:pPr marL="12700">
              <a:lnSpc>
                <a:spcPct val="100000"/>
              </a:lnSpc>
              <a:spcBef>
                <a:spcPts val="100"/>
              </a:spcBef>
            </a:pPr>
            <a:r>
              <a:rPr sz="1400" spc="45" dirty="0">
                <a:solidFill>
                  <a:srgbClr val="00E1FF"/>
                </a:solidFill>
                <a:latin typeface="Verdana"/>
                <a:cs typeface="Verdana"/>
              </a:rPr>
              <a:t>Cumplir</a:t>
            </a:r>
            <a:r>
              <a:rPr sz="1400" spc="-100" dirty="0">
                <a:solidFill>
                  <a:srgbClr val="00E1FF"/>
                </a:solidFill>
                <a:latin typeface="Verdana"/>
                <a:cs typeface="Verdana"/>
              </a:rPr>
              <a:t> </a:t>
            </a:r>
            <a:r>
              <a:rPr sz="1400" spc="25" dirty="0">
                <a:solidFill>
                  <a:srgbClr val="00E1FF"/>
                </a:solidFill>
                <a:latin typeface="Verdana"/>
                <a:cs typeface="Verdana"/>
              </a:rPr>
              <a:t>regulaciones</a:t>
            </a:r>
            <a:endParaRPr sz="1400" dirty="0">
              <a:latin typeface="Verdana"/>
              <a:cs typeface="Verdana"/>
            </a:endParaRPr>
          </a:p>
          <a:p>
            <a:pPr marL="12700" marR="5080">
              <a:lnSpc>
                <a:spcPct val="100699"/>
              </a:lnSpc>
              <a:tabLst>
                <a:tab pos="1117600" algn="l"/>
                <a:tab pos="1577340" algn="l"/>
                <a:tab pos="3344545" algn="l"/>
                <a:tab pos="4037329" algn="l"/>
                <a:tab pos="4608195" algn="l"/>
                <a:tab pos="5788025" algn="l"/>
                <a:tab pos="7096759" algn="l"/>
                <a:tab pos="7485380" algn="l"/>
              </a:tabLst>
            </a:pPr>
            <a:r>
              <a:rPr sz="1400" spc="140" dirty="0">
                <a:solidFill>
                  <a:srgbClr val="FFFFFF"/>
                </a:solidFill>
                <a:latin typeface="Verdana"/>
                <a:cs typeface="Verdana"/>
              </a:rPr>
              <a:t>A</a:t>
            </a:r>
            <a:r>
              <a:rPr sz="1400" spc="100" dirty="0">
                <a:solidFill>
                  <a:srgbClr val="FFFFFF"/>
                </a:solidFill>
                <a:latin typeface="Verdana"/>
                <a:cs typeface="Verdana"/>
              </a:rPr>
              <a:t>li</a:t>
            </a:r>
            <a:r>
              <a:rPr sz="1400" spc="90" dirty="0">
                <a:solidFill>
                  <a:srgbClr val="FFFFFF"/>
                </a:solidFill>
                <a:latin typeface="Verdana"/>
                <a:cs typeface="Verdana"/>
              </a:rPr>
              <a:t>n</a:t>
            </a:r>
            <a:r>
              <a:rPr sz="1400" spc="-20" dirty="0">
                <a:solidFill>
                  <a:srgbClr val="FFFFFF"/>
                </a:solidFill>
                <a:latin typeface="Verdana"/>
                <a:cs typeface="Verdana"/>
              </a:rPr>
              <a:t>e</a:t>
            </a:r>
            <a:r>
              <a:rPr sz="1400" spc="-85" dirty="0">
                <a:solidFill>
                  <a:srgbClr val="FFFFFF"/>
                </a:solidFill>
                <a:latin typeface="Verdana"/>
                <a:cs typeface="Verdana"/>
              </a:rPr>
              <a:t>a</a:t>
            </a:r>
            <a:r>
              <a:rPr sz="1400" spc="-35" dirty="0">
                <a:solidFill>
                  <a:srgbClr val="FFFFFF"/>
                </a:solidFill>
                <a:latin typeface="Verdana"/>
                <a:cs typeface="Verdana"/>
              </a:rPr>
              <a:t>r</a:t>
            </a:r>
            <a:r>
              <a:rPr sz="1400" dirty="0">
                <a:solidFill>
                  <a:srgbClr val="FFFFFF"/>
                </a:solidFill>
                <a:latin typeface="Verdana"/>
                <a:cs typeface="Verdana"/>
              </a:rPr>
              <a:t>	</a:t>
            </a:r>
            <a:r>
              <a:rPr sz="1400" spc="100" dirty="0">
                <a:solidFill>
                  <a:srgbClr val="FFFFFF"/>
                </a:solidFill>
                <a:latin typeface="Verdana"/>
                <a:cs typeface="Verdana"/>
              </a:rPr>
              <a:t>l</a:t>
            </a:r>
            <a:r>
              <a:rPr sz="1400" spc="-165" dirty="0">
                <a:solidFill>
                  <a:srgbClr val="FFFFFF"/>
                </a:solidFill>
                <a:latin typeface="Verdana"/>
                <a:cs typeface="Verdana"/>
              </a:rPr>
              <a:t>a</a:t>
            </a:r>
            <a:r>
              <a:rPr sz="1400" dirty="0">
                <a:solidFill>
                  <a:srgbClr val="FFFFFF"/>
                </a:solidFill>
                <a:latin typeface="Verdana"/>
                <a:cs typeface="Verdana"/>
              </a:rPr>
              <a:t>	</a:t>
            </a:r>
            <a:r>
              <a:rPr sz="1400" spc="75" dirty="0">
                <a:solidFill>
                  <a:srgbClr val="FFFFFF"/>
                </a:solidFill>
                <a:latin typeface="Verdana"/>
                <a:cs typeface="Verdana"/>
              </a:rPr>
              <a:t>o</a:t>
            </a:r>
            <a:r>
              <a:rPr sz="1400" spc="45" dirty="0">
                <a:solidFill>
                  <a:srgbClr val="FFFFFF"/>
                </a:solidFill>
                <a:latin typeface="Verdana"/>
                <a:cs typeface="Verdana"/>
              </a:rPr>
              <a:t>r</a:t>
            </a:r>
            <a:r>
              <a:rPr sz="1400" spc="-30" dirty="0">
                <a:solidFill>
                  <a:srgbClr val="FFFFFF"/>
                </a:solidFill>
                <a:latin typeface="Verdana"/>
                <a:cs typeface="Verdana"/>
              </a:rPr>
              <a:t>g</a:t>
            </a:r>
            <a:r>
              <a:rPr sz="1400" spc="-85" dirty="0">
                <a:solidFill>
                  <a:srgbClr val="FFFFFF"/>
                </a:solidFill>
                <a:latin typeface="Verdana"/>
                <a:cs typeface="Verdana"/>
              </a:rPr>
              <a:t>a</a:t>
            </a:r>
            <a:r>
              <a:rPr sz="1400" spc="90" dirty="0">
                <a:solidFill>
                  <a:srgbClr val="FFFFFF"/>
                </a:solidFill>
                <a:latin typeface="Verdana"/>
                <a:cs typeface="Verdana"/>
              </a:rPr>
              <a:t>n</a:t>
            </a:r>
            <a:r>
              <a:rPr sz="1400" spc="100" dirty="0">
                <a:solidFill>
                  <a:srgbClr val="FFFFFF"/>
                </a:solidFill>
                <a:latin typeface="Verdana"/>
                <a:cs typeface="Verdana"/>
              </a:rPr>
              <a:t>i</a:t>
            </a:r>
            <a:r>
              <a:rPr sz="1400" spc="-20" dirty="0">
                <a:solidFill>
                  <a:srgbClr val="FFFFFF"/>
                </a:solidFill>
                <a:latin typeface="Verdana"/>
                <a:cs typeface="Verdana"/>
              </a:rPr>
              <a:t>z</a:t>
            </a:r>
            <a:r>
              <a:rPr sz="1400" spc="-85" dirty="0">
                <a:solidFill>
                  <a:srgbClr val="FFFFFF"/>
                </a:solidFill>
                <a:latin typeface="Verdana"/>
                <a:cs typeface="Verdana"/>
              </a:rPr>
              <a:t>a</a:t>
            </a:r>
            <a:r>
              <a:rPr sz="1400" spc="85" dirty="0">
                <a:solidFill>
                  <a:srgbClr val="FFFFFF"/>
                </a:solidFill>
                <a:latin typeface="Verdana"/>
                <a:cs typeface="Verdana"/>
              </a:rPr>
              <a:t>c</a:t>
            </a:r>
            <a:r>
              <a:rPr sz="1400" spc="100" dirty="0">
                <a:solidFill>
                  <a:srgbClr val="FFFFFF"/>
                </a:solidFill>
                <a:latin typeface="Verdana"/>
                <a:cs typeface="Verdana"/>
              </a:rPr>
              <a:t>i</a:t>
            </a:r>
            <a:r>
              <a:rPr sz="1400" spc="75" dirty="0">
                <a:solidFill>
                  <a:srgbClr val="FFFFFF"/>
                </a:solidFill>
                <a:latin typeface="Verdana"/>
                <a:cs typeface="Verdana"/>
              </a:rPr>
              <a:t>ó</a:t>
            </a:r>
            <a:r>
              <a:rPr sz="1400" spc="10" dirty="0">
                <a:solidFill>
                  <a:srgbClr val="FFFFFF"/>
                </a:solidFill>
                <a:latin typeface="Verdana"/>
                <a:cs typeface="Verdana"/>
              </a:rPr>
              <a:t>n</a:t>
            </a:r>
            <a:r>
              <a:rPr sz="1400" dirty="0">
                <a:solidFill>
                  <a:srgbClr val="FFFFFF"/>
                </a:solidFill>
                <a:latin typeface="Verdana"/>
                <a:cs typeface="Verdana"/>
              </a:rPr>
              <a:t>	</a:t>
            </a:r>
            <a:r>
              <a:rPr sz="1400" spc="85" dirty="0">
                <a:solidFill>
                  <a:srgbClr val="FFFFFF"/>
                </a:solidFill>
                <a:latin typeface="Verdana"/>
                <a:cs typeface="Verdana"/>
              </a:rPr>
              <a:t>c</a:t>
            </a:r>
            <a:r>
              <a:rPr sz="1400" spc="75" dirty="0">
                <a:solidFill>
                  <a:srgbClr val="FFFFFF"/>
                </a:solidFill>
                <a:latin typeface="Verdana"/>
                <a:cs typeface="Verdana"/>
              </a:rPr>
              <a:t>o</a:t>
            </a:r>
            <a:r>
              <a:rPr sz="1400" spc="10" dirty="0">
                <a:solidFill>
                  <a:srgbClr val="FFFFFF"/>
                </a:solidFill>
                <a:latin typeface="Verdana"/>
                <a:cs typeface="Verdana"/>
              </a:rPr>
              <a:t>n</a:t>
            </a:r>
            <a:r>
              <a:rPr sz="1400" dirty="0">
                <a:solidFill>
                  <a:srgbClr val="FFFFFF"/>
                </a:solidFill>
                <a:latin typeface="Verdana"/>
                <a:cs typeface="Verdana"/>
              </a:rPr>
              <a:t>	</a:t>
            </a:r>
            <a:r>
              <a:rPr sz="1400" spc="100" dirty="0">
                <a:solidFill>
                  <a:srgbClr val="FFFFFF"/>
                </a:solidFill>
                <a:latin typeface="Verdana"/>
                <a:cs typeface="Verdana"/>
              </a:rPr>
              <a:t>l</a:t>
            </a:r>
            <a:r>
              <a:rPr sz="1400" spc="-85" dirty="0">
                <a:solidFill>
                  <a:srgbClr val="FFFFFF"/>
                </a:solidFill>
                <a:latin typeface="Verdana"/>
                <a:cs typeface="Verdana"/>
              </a:rPr>
              <a:t>a</a:t>
            </a:r>
            <a:r>
              <a:rPr sz="1400" spc="-145" dirty="0">
                <a:solidFill>
                  <a:srgbClr val="FFFFFF"/>
                </a:solidFill>
                <a:latin typeface="Verdana"/>
                <a:cs typeface="Verdana"/>
              </a:rPr>
              <a:t>s</a:t>
            </a:r>
            <a:r>
              <a:rPr sz="1400" dirty="0">
                <a:solidFill>
                  <a:srgbClr val="FFFFFF"/>
                </a:solidFill>
                <a:latin typeface="Verdana"/>
                <a:cs typeface="Verdana"/>
              </a:rPr>
              <a:t>	</a:t>
            </a:r>
            <a:r>
              <a:rPr sz="1400" spc="-50" dirty="0">
                <a:solidFill>
                  <a:srgbClr val="FFFFFF"/>
                </a:solidFill>
                <a:latin typeface="Verdana"/>
                <a:cs typeface="Verdana"/>
              </a:rPr>
              <a:t>m</a:t>
            </a:r>
            <a:r>
              <a:rPr sz="1400" spc="-20" dirty="0">
                <a:solidFill>
                  <a:srgbClr val="FFFFFF"/>
                </a:solidFill>
                <a:latin typeface="Verdana"/>
                <a:cs typeface="Verdana"/>
              </a:rPr>
              <a:t>e</a:t>
            </a:r>
            <a:r>
              <a:rPr sz="1400" spc="-45" dirty="0">
                <a:solidFill>
                  <a:srgbClr val="FFFFFF"/>
                </a:solidFill>
                <a:latin typeface="Verdana"/>
                <a:cs typeface="Verdana"/>
              </a:rPr>
              <a:t>j</a:t>
            </a:r>
            <a:r>
              <a:rPr sz="1400" spc="75" dirty="0">
                <a:solidFill>
                  <a:srgbClr val="FFFFFF"/>
                </a:solidFill>
                <a:latin typeface="Verdana"/>
                <a:cs typeface="Verdana"/>
              </a:rPr>
              <a:t>o</a:t>
            </a:r>
            <a:r>
              <a:rPr sz="1400" spc="45" dirty="0">
                <a:solidFill>
                  <a:srgbClr val="FFFFFF"/>
                </a:solidFill>
                <a:latin typeface="Verdana"/>
                <a:cs typeface="Verdana"/>
              </a:rPr>
              <a:t>r</a:t>
            </a:r>
            <a:r>
              <a:rPr sz="1400" spc="-20" dirty="0">
                <a:solidFill>
                  <a:srgbClr val="FFFFFF"/>
                </a:solidFill>
                <a:latin typeface="Verdana"/>
                <a:cs typeface="Verdana"/>
              </a:rPr>
              <a:t>e</a:t>
            </a:r>
            <a:r>
              <a:rPr sz="1400" spc="-145" dirty="0">
                <a:solidFill>
                  <a:srgbClr val="FFFFFF"/>
                </a:solidFill>
                <a:latin typeface="Verdana"/>
                <a:cs typeface="Verdana"/>
              </a:rPr>
              <a:t>s</a:t>
            </a:r>
            <a:r>
              <a:rPr sz="1400" dirty="0">
                <a:solidFill>
                  <a:srgbClr val="FFFFFF"/>
                </a:solidFill>
                <a:latin typeface="Verdana"/>
                <a:cs typeface="Verdana"/>
              </a:rPr>
              <a:t>	</a:t>
            </a:r>
            <a:r>
              <a:rPr sz="1400" spc="75" dirty="0">
                <a:solidFill>
                  <a:srgbClr val="FFFFFF"/>
                </a:solidFill>
                <a:latin typeface="Verdana"/>
                <a:cs typeface="Verdana"/>
              </a:rPr>
              <a:t>p</a:t>
            </a:r>
            <a:r>
              <a:rPr sz="1400" spc="45" dirty="0">
                <a:solidFill>
                  <a:srgbClr val="FFFFFF"/>
                </a:solidFill>
                <a:latin typeface="Verdana"/>
                <a:cs typeface="Verdana"/>
              </a:rPr>
              <a:t>r</a:t>
            </a:r>
            <a:r>
              <a:rPr sz="1400" spc="-85" dirty="0">
                <a:solidFill>
                  <a:srgbClr val="FFFFFF"/>
                </a:solidFill>
                <a:latin typeface="Verdana"/>
                <a:cs typeface="Verdana"/>
              </a:rPr>
              <a:t>á</a:t>
            </a:r>
            <a:r>
              <a:rPr sz="1400" spc="85" dirty="0">
                <a:solidFill>
                  <a:srgbClr val="FFFFFF"/>
                </a:solidFill>
                <a:latin typeface="Verdana"/>
                <a:cs typeface="Verdana"/>
              </a:rPr>
              <a:t>c</a:t>
            </a:r>
            <a:r>
              <a:rPr sz="1400" spc="20" dirty="0">
                <a:solidFill>
                  <a:srgbClr val="FFFFFF"/>
                </a:solidFill>
                <a:latin typeface="Verdana"/>
                <a:cs typeface="Verdana"/>
              </a:rPr>
              <a:t>t</a:t>
            </a:r>
            <a:r>
              <a:rPr sz="1400" spc="100" dirty="0">
                <a:solidFill>
                  <a:srgbClr val="FFFFFF"/>
                </a:solidFill>
                <a:latin typeface="Verdana"/>
                <a:cs typeface="Verdana"/>
              </a:rPr>
              <a:t>i</a:t>
            </a:r>
            <a:r>
              <a:rPr sz="1400" spc="85" dirty="0">
                <a:solidFill>
                  <a:srgbClr val="FFFFFF"/>
                </a:solidFill>
                <a:latin typeface="Verdana"/>
                <a:cs typeface="Verdana"/>
              </a:rPr>
              <a:t>c</a:t>
            </a:r>
            <a:r>
              <a:rPr sz="1400" spc="-85" dirty="0">
                <a:solidFill>
                  <a:srgbClr val="FFFFFF"/>
                </a:solidFill>
                <a:latin typeface="Verdana"/>
                <a:cs typeface="Verdana"/>
              </a:rPr>
              <a:t>a</a:t>
            </a:r>
            <a:r>
              <a:rPr sz="1400" spc="-145" dirty="0">
                <a:solidFill>
                  <a:srgbClr val="FFFFFF"/>
                </a:solidFill>
                <a:latin typeface="Verdana"/>
                <a:cs typeface="Verdana"/>
              </a:rPr>
              <a:t>s</a:t>
            </a:r>
            <a:r>
              <a:rPr sz="1400" dirty="0">
                <a:solidFill>
                  <a:srgbClr val="FFFFFF"/>
                </a:solidFill>
                <a:latin typeface="Verdana"/>
                <a:cs typeface="Verdana"/>
              </a:rPr>
              <a:t>	</a:t>
            </a:r>
            <a:r>
              <a:rPr sz="1400" spc="-105" dirty="0">
                <a:solidFill>
                  <a:srgbClr val="FFFFFF"/>
                </a:solidFill>
                <a:latin typeface="Verdana"/>
                <a:cs typeface="Verdana"/>
              </a:rPr>
              <a:t>y</a:t>
            </a:r>
            <a:r>
              <a:rPr sz="1400" dirty="0">
                <a:solidFill>
                  <a:srgbClr val="FFFFFF"/>
                </a:solidFill>
                <a:latin typeface="Verdana"/>
                <a:cs typeface="Verdana"/>
              </a:rPr>
              <a:t>	</a:t>
            </a:r>
            <a:r>
              <a:rPr sz="1400" spc="80" dirty="0">
                <a:solidFill>
                  <a:srgbClr val="FFFFFF"/>
                </a:solidFill>
                <a:latin typeface="Verdana"/>
                <a:cs typeface="Verdana"/>
              </a:rPr>
              <a:t>d</a:t>
            </a:r>
            <a:r>
              <a:rPr sz="1400" spc="-85" dirty="0">
                <a:solidFill>
                  <a:srgbClr val="FFFFFF"/>
                </a:solidFill>
                <a:latin typeface="Verdana"/>
                <a:cs typeface="Verdana"/>
              </a:rPr>
              <a:t>a</a:t>
            </a:r>
            <a:r>
              <a:rPr sz="1400" spc="-30" dirty="0">
                <a:solidFill>
                  <a:srgbClr val="FFFFFF"/>
                </a:solidFill>
                <a:latin typeface="Verdana"/>
                <a:cs typeface="Verdana"/>
              </a:rPr>
              <a:t>r  </a:t>
            </a:r>
            <a:r>
              <a:rPr lang="es-MX" sz="1400" spc="85" dirty="0">
                <a:solidFill>
                  <a:srgbClr val="FFFFFF"/>
                </a:solidFill>
                <a:latin typeface="Verdana"/>
                <a:cs typeface="Verdana"/>
              </a:rPr>
              <a:t>c</a:t>
            </a:r>
            <a:r>
              <a:rPr lang="es-MX" sz="1400" spc="70" dirty="0">
                <a:solidFill>
                  <a:srgbClr val="FFFFFF"/>
                </a:solidFill>
                <a:latin typeface="Verdana"/>
                <a:cs typeface="Verdana"/>
              </a:rPr>
              <a:t>u</a:t>
            </a:r>
            <a:r>
              <a:rPr lang="es-MX" sz="1400" spc="-50" dirty="0">
                <a:solidFill>
                  <a:srgbClr val="FFFFFF"/>
                </a:solidFill>
                <a:latin typeface="Verdana"/>
                <a:cs typeface="Verdana"/>
              </a:rPr>
              <a:t>m</a:t>
            </a:r>
            <a:r>
              <a:rPr lang="es-MX" sz="1400" spc="75" dirty="0">
                <a:solidFill>
                  <a:srgbClr val="FFFFFF"/>
                </a:solidFill>
                <a:latin typeface="Verdana"/>
                <a:cs typeface="Verdana"/>
              </a:rPr>
              <a:t>p</a:t>
            </a:r>
            <a:r>
              <a:rPr lang="es-MX" sz="1400" spc="100" dirty="0">
                <a:solidFill>
                  <a:srgbClr val="FFFFFF"/>
                </a:solidFill>
                <a:latin typeface="Verdana"/>
                <a:cs typeface="Verdana"/>
              </a:rPr>
              <a:t>li</a:t>
            </a:r>
            <a:r>
              <a:rPr lang="es-MX" sz="1400" spc="-50" dirty="0">
                <a:solidFill>
                  <a:srgbClr val="FFFFFF"/>
                </a:solidFill>
                <a:latin typeface="Verdana"/>
                <a:cs typeface="Verdana"/>
              </a:rPr>
              <a:t>m</a:t>
            </a:r>
            <a:r>
              <a:rPr lang="es-MX" sz="1400" spc="100" dirty="0">
                <a:solidFill>
                  <a:srgbClr val="FFFFFF"/>
                </a:solidFill>
                <a:latin typeface="Verdana"/>
                <a:cs typeface="Verdana"/>
              </a:rPr>
              <a:t>i</a:t>
            </a:r>
            <a:r>
              <a:rPr lang="es-MX" sz="1400" spc="-20" dirty="0">
                <a:solidFill>
                  <a:srgbClr val="FFFFFF"/>
                </a:solidFill>
                <a:latin typeface="Verdana"/>
                <a:cs typeface="Verdana"/>
              </a:rPr>
              <a:t>e</a:t>
            </a:r>
            <a:r>
              <a:rPr lang="es-MX" sz="1400" spc="90" dirty="0">
                <a:solidFill>
                  <a:srgbClr val="FFFFFF"/>
                </a:solidFill>
                <a:latin typeface="Verdana"/>
                <a:cs typeface="Verdana"/>
              </a:rPr>
              <a:t>n</a:t>
            </a:r>
            <a:r>
              <a:rPr lang="es-MX" sz="1400" spc="20" dirty="0">
                <a:solidFill>
                  <a:srgbClr val="FFFFFF"/>
                </a:solidFill>
                <a:latin typeface="Verdana"/>
                <a:cs typeface="Verdana"/>
              </a:rPr>
              <a:t>t</a:t>
            </a:r>
            <a:r>
              <a:rPr lang="es-MX" sz="1400" spc="-5" dirty="0">
                <a:solidFill>
                  <a:srgbClr val="FFFFFF"/>
                </a:solidFill>
                <a:latin typeface="Verdana"/>
                <a:cs typeface="Verdana"/>
              </a:rPr>
              <a:t>o</a:t>
            </a:r>
            <a:r>
              <a:rPr sz="1400" spc="-55" dirty="0">
                <a:solidFill>
                  <a:srgbClr val="FFFFFF"/>
                </a:solidFill>
                <a:latin typeface="Verdana"/>
                <a:cs typeface="Verdana"/>
              </a:rPr>
              <a:t> </a:t>
            </a:r>
            <a:r>
              <a:rPr sz="1400" spc="-165" dirty="0">
                <a:solidFill>
                  <a:srgbClr val="FFFFFF"/>
                </a:solidFill>
                <a:latin typeface="Verdana"/>
                <a:cs typeface="Verdana"/>
              </a:rPr>
              <a:t>a</a:t>
            </a:r>
            <a:r>
              <a:rPr lang="es-MX" sz="1400" spc="-165" dirty="0">
                <a:solidFill>
                  <a:srgbClr val="FFFFFF"/>
                </a:solidFill>
                <a:latin typeface="Verdana"/>
                <a:cs typeface="Verdana"/>
              </a:rPr>
              <a:t> </a:t>
            </a:r>
            <a:r>
              <a:rPr lang="es-MX" sz="1400" spc="45" dirty="0">
                <a:solidFill>
                  <a:srgbClr val="FFFFFF"/>
                </a:solidFill>
                <a:latin typeface="Verdana"/>
                <a:cs typeface="Verdana"/>
              </a:rPr>
              <a:t>r</a:t>
            </a:r>
            <a:r>
              <a:rPr lang="es-MX" sz="1400" spc="-20" dirty="0">
                <a:solidFill>
                  <a:srgbClr val="FFFFFF"/>
                </a:solidFill>
                <a:latin typeface="Verdana"/>
                <a:cs typeface="Verdana"/>
              </a:rPr>
              <a:t>e</a:t>
            </a:r>
            <a:r>
              <a:rPr lang="es-MX" sz="1400" spc="-30" dirty="0">
                <a:solidFill>
                  <a:srgbClr val="FFFFFF"/>
                </a:solidFill>
                <a:latin typeface="Verdana"/>
                <a:cs typeface="Verdana"/>
              </a:rPr>
              <a:t>g</a:t>
            </a:r>
            <a:r>
              <a:rPr lang="es-MX" sz="1400" spc="70" dirty="0">
                <a:solidFill>
                  <a:srgbClr val="FFFFFF"/>
                </a:solidFill>
                <a:latin typeface="Verdana"/>
                <a:cs typeface="Verdana"/>
              </a:rPr>
              <a:t>u</a:t>
            </a:r>
            <a:r>
              <a:rPr lang="es-MX" sz="1400" spc="100" dirty="0">
                <a:solidFill>
                  <a:srgbClr val="FFFFFF"/>
                </a:solidFill>
                <a:latin typeface="Verdana"/>
                <a:cs typeface="Verdana"/>
              </a:rPr>
              <a:t>l</a:t>
            </a:r>
            <a:r>
              <a:rPr lang="es-MX" sz="1400" spc="-85" dirty="0">
                <a:solidFill>
                  <a:srgbClr val="FFFFFF"/>
                </a:solidFill>
                <a:latin typeface="Verdana"/>
                <a:cs typeface="Verdana"/>
              </a:rPr>
              <a:t>a</a:t>
            </a:r>
            <a:r>
              <a:rPr lang="es-MX" sz="1400" spc="85" dirty="0">
                <a:solidFill>
                  <a:srgbClr val="FFFFFF"/>
                </a:solidFill>
                <a:latin typeface="Verdana"/>
                <a:cs typeface="Verdana"/>
              </a:rPr>
              <a:t>c</a:t>
            </a:r>
            <a:r>
              <a:rPr lang="es-MX" sz="1400" spc="100" dirty="0">
                <a:solidFill>
                  <a:srgbClr val="FFFFFF"/>
                </a:solidFill>
                <a:latin typeface="Verdana"/>
                <a:cs typeface="Verdana"/>
              </a:rPr>
              <a:t>i</a:t>
            </a:r>
            <a:r>
              <a:rPr lang="es-MX" sz="1400" spc="75" dirty="0">
                <a:solidFill>
                  <a:srgbClr val="FFFFFF"/>
                </a:solidFill>
                <a:latin typeface="Verdana"/>
                <a:cs typeface="Verdana"/>
              </a:rPr>
              <a:t>o</a:t>
            </a:r>
            <a:r>
              <a:rPr lang="es-MX" sz="1400" spc="90" dirty="0">
                <a:solidFill>
                  <a:srgbClr val="FFFFFF"/>
                </a:solidFill>
                <a:latin typeface="Verdana"/>
                <a:cs typeface="Verdana"/>
              </a:rPr>
              <a:t>n</a:t>
            </a:r>
            <a:r>
              <a:rPr lang="es-MX" sz="1400" spc="-20" dirty="0">
                <a:solidFill>
                  <a:srgbClr val="FFFFFF"/>
                </a:solidFill>
                <a:latin typeface="Verdana"/>
                <a:cs typeface="Verdana"/>
              </a:rPr>
              <a:t>e</a:t>
            </a:r>
            <a:r>
              <a:rPr lang="es-MX" sz="1400" spc="-145" dirty="0">
                <a:solidFill>
                  <a:srgbClr val="FFFFFF"/>
                </a:solidFill>
                <a:latin typeface="Verdana"/>
                <a:cs typeface="Verdana"/>
              </a:rPr>
              <a:t>s</a:t>
            </a:r>
            <a:r>
              <a:rPr sz="1400" spc="-55" dirty="0">
                <a:solidFill>
                  <a:srgbClr val="FFFFFF"/>
                </a:solidFill>
                <a:latin typeface="Verdana"/>
                <a:cs typeface="Verdana"/>
              </a:rPr>
              <a:t> </a:t>
            </a:r>
            <a:r>
              <a:rPr sz="1400" spc="100" dirty="0">
                <a:solidFill>
                  <a:srgbClr val="FFFFFF"/>
                </a:solidFill>
                <a:latin typeface="Verdana"/>
                <a:cs typeface="Verdana"/>
              </a:rPr>
              <a:t>i</a:t>
            </a:r>
            <a:r>
              <a:rPr sz="1400" spc="90" dirty="0">
                <a:solidFill>
                  <a:srgbClr val="FFFFFF"/>
                </a:solidFill>
                <a:latin typeface="Verdana"/>
                <a:cs typeface="Verdana"/>
              </a:rPr>
              <a:t>n</a:t>
            </a:r>
            <a:r>
              <a:rPr sz="1400" spc="20" dirty="0">
                <a:solidFill>
                  <a:srgbClr val="FFFFFF"/>
                </a:solidFill>
                <a:latin typeface="Verdana"/>
                <a:cs typeface="Verdana"/>
              </a:rPr>
              <a:t>t</a:t>
            </a:r>
            <a:r>
              <a:rPr sz="1400" spc="-20" dirty="0">
                <a:solidFill>
                  <a:srgbClr val="FFFFFF"/>
                </a:solidFill>
                <a:latin typeface="Verdana"/>
                <a:cs typeface="Verdana"/>
              </a:rPr>
              <a:t>e</a:t>
            </a:r>
            <a:r>
              <a:rPr sz="1400" spc="45" dirty="0">
                <a:solidFill>
                  <a:srgbClr val="FFFFFF"/>
                </a:solidFill>
                <a:latin typeface="Verdana"/>
                <a:cs typeface="Verdana"/>
              </a:rPr>
              <a:t>r</a:t>
            </a:r>
            <a:r>
              <a:rPr sz="1400" spc="90" dirty="0">
                <a:solidFill>
                  <a:srgbClr val="FFFFFF"/>
                </a:solidFill>
                <a:latin typeface="Verdana"/>
                <a:cs typeface="Verdana"/>
              </a:rPr>
              <a:t>n</a:t>
            </a:r>
            <a:r>
              <a:rPr sz="1400" spc="-85" dirty="0">
                <a:solidFill>
                  <a:srgbClr val="FFFFFF"/>
                </a:solidFill>
                <a:latin typeface="Verdana"/>
                <a:cs typeface="Verdana"/>
              </a:rPr>
              <a:t>a</a:t>
            </a:r>
            <a:r>
              <a:rPr sz="1400" spc="-65" dirty="0">
                <a:solidFill>
                  <a:srgbClr val="FFFFFF"/>
                </a:solidFill>
                <a:latin typeface="Verdana"/>
                <a:cs typeface="Verdana"/>
              </a:rPr>
              <a:t>s</a:t>
            </a:r>
            <a:r>
              <a:rPr sz="1400" spc="-215" dirty="0">
                <a:solidFill>
                  <a:srgbClr val="FFFFFF"/>
                </a:solidFill>
                <a:latin typeface="Verdana"/>
                <a:cs typeface="Verdana"/>
              </a:rPr>
              <a:t>,</a:t>
            </a:r>
            <a:r>
              <a:rPr sz="1400" spc="-55" dirty="0">
                <a:solidFill>
                  <a:srgbClr val="FFFFFF"/>
                </a:solidFill>
                <a:latin typeface="Verdana"/>
                <a:cs typeface="Verdana"/>
              </a:rPr>
              <a:t> </a:t>
            </a:r>
            <a:r>
              <a:rPr sz="1400" spc="-20" dirty="0">
                <a:solidFill>
                  <a:srgbClr val="FFFFFF"/>
                </a:solidFill>
                <a:latin typeface="Verdana"/>
                <a:cs typeface="Verdana"/>
              </a:rPr>
              <a:t>e</a:t>
            </a:r>
            <a:r>
              <a:rPr sz="1400" spc="5" dirty="0">
                <a:solidFill>
                  <a:srgbClr val="FFFFFF"/>
                </a:solidFill>
                <a:latin typeface="Verdana"/>
                <a:cs typeface="Verdana"/>
              </a:rPr>
              <a:t>x</a:t>
            </a:r>
            <a:r>
              <a:rPr sz="1400" spc="20" dirty="0">
                <a:solidFill>
                  <a:srgbClr val="FFFFFF"/>
                </a:solidFill>
                <a:latin typeface="Verdana"/>
                <a:cs typeface="Verdana"/>
              </a:rPr>
              <a:t>t</a:t>
            </a:r>
            <a:r>
              <a:rPr sz="1400" spc="-20" dirty="0">
                <a:solidFill>
                  <a:srgbClr val="FFFFFF"/>
                </a:solidFill>
                <a:latin typeface="Verdana"/>
                <a:cs typeface="Verdana"/>
              </a:rPr>
              <a:t>e</a:t>
            </a:r>
            <a:r>
              <a:rPr sz="1400" spc="45" dirty="0">
                <a:solidFill>
                  <a:srgbClr val="FFFFFF"/>
                </a:solidFill>
                <a:latin typeface="Verdana"/>
                <a:cs typeface="Verdana"/>
              </a:rPr>
              <a:t>r</a:t>
            </a:r>
            <a:r>
              <a:rPr sz="1400" spc="90" dirty="0">
                <a:solidFill>
                  <a:srgbClr val="FFFFFF"/>
                </a:solidFill>
                <a:latin typeface="Verdana"/>
                <a:cs typeface="Verdana"/>
              </a:rPr>
              <a:t>n</a:t>
            </a:r>
            <a:r>
              <a:rPr sz="1400" spc="-85" dirty="0">
                <a:solidFill>
                  <a:srgbClr val="FFFFFF"/>
                </a:solidFill>
                <a:latin typeface="Verdana"/>
                <a:cs typeface="Verdana"/>
              </a:rPr>
              <a:t>a</a:t>
            </a:r>
            <a:r>
              <a:rPr sz="1400" spc="-145" dirty="0">
                <a:solidFill>
                  <a:srgbClr val="FFFFFF"/>
                </a:solidFill>
                <a:latin typeface="Verdana"/>
                <a:cs typeface="Verdana"/>
              </a:rPr>
              <a:t>s</a:t>
            </a:r>
            <a:r>
              <a:rPr sz="1400" spc="-55" dirty="0">
                <a:solidFill>
                  <a:srgbClr val="FFFFFF"/>
                </a:solidFill>
                <a:latin typeface="Verdana"/>
                <a:cs typeface="Verdana"/>
              </a:rPr>
              <a:t> </a:t>
            </a:r>
            <a:r>
              <a:rPr sz="1400" spc="-105" dirty="0">
                <a:solidFill>
                  <a:srgbClr val="FFFFFF"/>
                </a:solidFill>
                <a:latin typeface="Verdana"/>
                <a:cs typeface="Verdana"/>
              </a:rPr>
              <a:t>y</a:t>
            </a:r>
            <a:r>
              <a:rPr sz="1400" spc="-55" dirty="0">
                <a:solidFill>
                  <a:srgbClr val="FFFFFF"/>
                </a:solidFill>
                <a:latin typeface="Verdana"/>
                <a:cs typeface="Verdana"/>
              </a:rPr>
              <a:t> </a:t>
            </a:r>
            <a:r>
              <a:rPr sz="1400" spc="80" dirty="0">
                <a:solidFill>
                  <a:srgbClr val="FFFFFF"/>
                </a:solidFill>
                <a:latin typeface="Verdana"/>
                <a:cs typeface="Verdana"/>
              </a:rPr>
              <a:t>d</a:t>
            </a:r>
            <a:r>
              <a:rPr sz="1400" spc="-100" dirty="0">
                <a:solidFill>
                  <a:srgbClr val="FFFFFF"/>
                </a:solidFill>
                <a:latin typeface="Verdana"/>
                <a:cs typeface="Verdana"/>
              </a:rPr>
              <a:t>e</a:t>
            </a:r>
            <a:r>
              <a:rPr sz="1400" spc="-55" dirty="0">
                <a:solidFill>
                  <a:srgbClr val="FFFFFF"/>
                </a:solidFill>
                <a:latin typeface="Verdana"/>
                <a:cs typeface="Verdana"/>
              </a:rPr>
              <a:t> </a:t>
            </a:r>
            <a:r>
              <a:rPr sz="1400" spc="100" dirty="0">
                <a:solidFill>
                  <a:srgbClr val="FFFFFF"/>
                </a:solidFill>
                <a:latin typeface="Verdana"/>
                <a:cs typeface="Verdana"/>
              </a:rPr>
              <a:t>l</a:t>
            </a:r>
            <a:r>
              <a:rPr sz="1400" spc="-165" dirty="0">
                <a:solidFill>
                  <a:srgbClr val="FFFFFF"/>
                </a:solidFill>
                <a:latin typeface="Verdana"/>
                <a:cs typeface="Verdana"/>
              </a:rPr>
              <a:t>a</a:t>
            </a:r>
            <a:r>
              <a:rPr sz="1400" spc="-55" dirty="0">
                <a:solidFill>
                  <a:srgbClr val="FFFFFF"/>
                </a:solidFill>
                <a:latin typeface="Verdana"/>
                <a:cs typeface="Verdana"/>
              </a:rPr>
              <a:t> </a:t>
            </a:r>
            <a:r>
              <a:rPr sz="1400" spc="100" dirty="0">
                <a:solidFill>
                  <a:srgbClr val="FFFFFF"/>
                </a:solidFill>
                <a:latin typeface="Verdana"/>
                <a:cs typeface="Verdana"/>
              </a:rPr>
              <a:t>i</a:t>
            </a:r>
            <a:r>
              <a:rPr sz="1400" spc="90" dirty="0">
                <a:solidFill>
                  <a:srgbClr val="FFFFFF"/>
                </a:solidFill>
                <a:latin typeface="Verdana"/>
                <a:cs typeface="Verdana"/>
              </a:rPr>
              <a:t>n</a:t>
            </a:r>
            <a:r>
              <a:rPr sz="1400" spc="80" dirty="0">
                <a:solidFill>
                  <a:srgbClr val="FFFFFF"/>
                </a:solidFill>
                <a:latin typeface="Verdana"/>
                <a:cs typeface="Verdana"/>
              </a:rPr>
              <a:t>d</a:t>
            </a:r>
            <a:r>
              <a:rPr sz="1400" spc="70" dirty="0">
                <a:solidFill>
                  <a:srgbClr val="FFFFFF"/>
                </a:solidFill>
                <a:latin typeface="Verdana"/>
                <a:cs typeface="Verdana"/>
              </a:rPr>
              <a:t>u</a:t>
            </a:r>
            <a:r>
              <a:rPr sz="1400" spc="-65" dirty="0">
                <a:solidFill>
                  <a:srgbClr val="FFFFFF"/>
                </a:solidFill>
                <a:latin typeface="Verdana"/>
                <a:cs typeface="Verdana"/>
              </a:rPr>
              <a:t>s</a:t>
            </a:r>
            <a:r>
              <a:rPr sz="1400" spc="20" dirty="0">
                <a:solidFill>
                  <a:srgbClr val="FFFFFF"/>
                </a:solidFill>
                <a:latin typeface="Verdana"/>
                <a:cs typeface="Verdana"/>
              </a:rPr>
              <a:t>t</a:t>
            </a:r>
            <a:r>
              <a:rPr sz="1400" spc="45" dirty="0">
                <a:solidFill>
                  <a:srgbClr val="FFFFFF"/>
                </a:solidFill>
                <a:latin typeface="Verdana"/>
                <a:cs typeface="Verdana"/>
              </a:rPr>
              <a:t>r</a:t>
            </a:r>
            <a:r>
              <a:rPr sz="1400" spc="100" dirty="0">
                <a:solidFill>
                  <a:srgbClr val="FFFFFF"/>
                </a:solidFill>
                <a:latin typeface="Verdana"/>
                <a:cs typeface="Verdana"/>
              </a:rPr>
              <a:t>i</a:t>
            </a:r>
            <a:r>
              <a:rPr sz="1400" spc="-85" dirty="0">
                <a:solidFill>
                  <a:srgbClr val="FFFFFF"/>
                </a:solidFill>
                <a:latin typeface="Verdana"/>
                <a:cs typeface="Verdana"/>
              </a:rPr>
              <a:t>a</a:t>
            </a:r>
            <a:r>
              <a:rPr sz="1400" spc="-220" dirty="0">
                <a:solidFill>
                  <a:srgbClr val="FFFFFF"/>
                </a:solidFill>
                <a:latin typeface="Verdana"/>
                <a:cs typeface="Verdana"/>
              </a:rPr>
              <a:t>.</a:t>
            </a:r>
            <a:endParaRPr sz="1400" dirty="0">
              <a:latin typeface="Verdana"/>
              <a:cs typeface="Verdana"/>
            </a:endParaRPr>
          </a:p>
        </p:txBody>
      </p:sp>
      <p:sp>
        <p:nvSpPr>
          <p:cNvPr id="18" name="object 11">
            <a:extLst>
              <a:ext uri="{FF2B5EF4-FFF2-40B4-BE49-F238E27FC236}">
                <a16:creationId xmlns:a16="http://schemas.microsoft.com/office/drawing/2014/main" id="{D623AE34-2BF1-4F43-B67A-CF89BD5B89E0}"/>
              </a:ext>
            </a:extLst>
          </p:cNvPr>
          <p:cNvSpPr txBox="1"/>
          <p:nvPr/>
        </p:nvSpPr>
        <p:spPr>
          <a:xfrm>
            <a:off x="981927" y="4277771"/>
            <a:ext cx="10618667" cy="428772"/>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00E1FF"/>
                </a:solidFill>
                <a:latin typeface="Verdana"/>
                <a:cs typeface="Verdana"/>
              </a:rPr>
              <a:t>Proteger</a:t>
            </a:r>
            <a:r>
              <a:rPr sz="1400" spc="-60" dirty="0">
                <a:solidFill>
                  <a:srgbClr val="00E1FF"/>
                </a:solidFill>
                <a:latin typeface="Verdana"/>
                <a:cs typeface="Verdana"/>
              </a:rPr>
              <a:t> </a:t>
            </a:r>
            <a:r>
              <a:rPr sz="1400" spc="-30" dirty="0">
                <a:solidFill>
                  <a:srgbClr val="00E1FF"/>
                </a:solidFill>
                <a:latin typeface="Verdana"/>
                <a:cs typeface="Verdana"/>
              </a:rPr>
              <a:t>la</a:t>
            </a:r>
            <a:r>
              <a:rPr sz="1400" spc="-60" dirty="0">
                <a:solidFill>
                  <a:srgbClr val="00E1FF"/>
                </a:solidFill>
                <a:latin typeface="Verdana"/>
                <a:cs typeface="Verdana"/>
              </a:rPr>
              <a:t> </a:t>
            </a:r>
            <a:r>
              <a:rPr sz="1400" spc="35" dirty="0">
                <a:solidFill>
                  <a:srgbClr val="00E1FF"/>
                </a:solidFill>
                <a:latin typeface="Verdana"/>
                <a:cs typeface="Verdana"/>
              </a:rPr>
              <a:t>reputación</a:t>
            </a:r>
            <a:endParaRPr sz="1400" dirty="0">
              <a:latin typeface="Verdana"/>
              <a:cs typeface="Verdana"/>
            </a:endParaRPr>
          </a:p>
          <a:p>
            <a:pPr marL="12700" marR="5080">
              <a:lnSpc>
                <a:spcPct val="100699"/>
              </a:lnSpc>
            </a:pPr>
            <a:r>
              <a:rPr sz="1400" spc="10" dirty="0">
                <a:solidFill>
                  <a:srgbClr val="FFFFFF"/>
                </a:solidFill>
                <a:latin typeface="Verdana"/>
                <a:cs typeface="Verdana"/>
              </a:rPr>
              <a:t>Proteger</a:t>
            </a:r>
            <a:r>
              <a:rPr sz="1400" spc="40" dirty="0">
                <a:solidFill>
                  <a:srgbClr val="FFFFFF"/>
                </a:solidFill>
                <a:latin typeface="Verdana"/>
                <a:cs typeface="Verdana"/>
              </a:rPr>
              <a:t> </a:t>
            </a:r>
            <a:r>
              <a:rPr sz="1400" spc="-30" dirty="0">
                <a:solidFill>
                  <a:srgbClr val="FFFFFF"/>
                </a:solidFill>
                <a:latin typeface="Verdana"/>
                <a:cs typeface="Verdana"/>
              </a:rPr>
              <a:t>la</a:t>
            </a:r>
            <a:r>
              <a:rPr sz="1400" spc="40" dirty="0">
                <a:solidFill>
                  <a:srgbClr val="FFFFFF"/>
                </a:solidFill>
                <a:latin typeface="Verdana"/>
                <a:cs typeface="Verdana"/>
              </a:rPr>
              <a:t> </a:t>
            </a:r>
            <a:r>
              <a:rPr sz="1400" spc="35" dirty="0">
                <a:solidFill>
                  <a:srgbClr val="FFFFFF"/>
                </a:solidFill>
                <a:latin typeface="Verdana"/>
                <a:cs typeface="Verdana"/>
              </a:rPr>
              <a:t>reputación</a:t>
            </a:r>
            <a:r>
              <a:rPr sz="1400" spc="45" dirty="0">
                <a:solidFill>
                  <a:srgbClr val="FFFFFF"/>
                </a:solidFill>
                <a:latin typeface="Verdana"/>
                <a:cs typeface="Verdana"/>
              </a:rPr>
              <a:t> </a:t>
            </a:r>
            <a:r>
              <a:rPr sz="1400" spc="-80" dirty="0">
                <a:solidFill>
                  <a:srgbClr val="FFFFFF"/>
                </a:solidFill>
                <a:latin typeface="Verdana"/>
                <a:cs typeface="Verdana"/>
              </a:rPr>
              <a:t>es</a:t>
            </a:r>
            <a:r>
              <a:rPr sz="1400" spc="40" dirty="0">
                <a:solidFill>
                  <a:srgbClr val="FFFFFF"/>
                </a:solidFill>
                <a:latin typeface="Verdana"/>
                <a:cs typeface="Verdana"/>
              </a:rPr>
              <a:t> un</a:t>
            </a:r>
            <a:r>
              <a:rPr sz="1400" spc="45" dirty="0">
                <a:solidFill>
                  <a:srgbClr val="FFFFFF"/>
                </a:solidFill>
                <a:latin typeface="Verdana"/>
                <a:cs typeface="Verdana"/>
              </a:rPr>
              <a:t> </a:t>
            </a:r>
            <a:r>
              <a:rPr sz="1400" spc="-55" dirty="0">
                <a:solidFill>
                  <a:srgbClr val="FFFFFF"/>
                </a:solidFill>
                <a:latin typeface="Verdana"/>
                <a:cs typeface="Verdana"/>
              </a:rPr>
              <a:t>tema</a:t>
            </a:r>
            <a:r>
              <a:rPr sz="1400" spc="40" dirty="0">
                <a:solidFill>
                  <a:srgbClr val="FFFFFF"/>
                </a:solidFill>
                <a:latin typeface="Verdana"/>
                <a:cs typeface="Verdana"/>
              </a:rPr>
              <a:t> </a:t>
            </a:r>
            <a:r>
              <a:rPr sz="1400" spc="20" dirty="0">
                <a:solidFill>
                  <a:srgbClr val="FFFFFF"/>
                </a:solidFill>
                <a:latin typeface="Verdana"/>
                <a:cs typeface="Verdana"/>
              </a:rPr>
              <a:t>importante</a:t>
            </a:r>
            <a:r>
              <a:rPr sz="1400" spc="45" dirty="0">
                <a:solidFill>
                  <a:srgbClr val="FFFFFF"/>
                </a:solidFill>
                <a:latin typeface="Verdana"/>
                <a:cs typeface="Verdana"/>
              </a:rPr>
              <a:t> </a:t>
            </a:r>
            <a:r>
              <a:rPr sz="1400" spc="-30" dirty="0">
                <a:solidFill>
                  <a:srgbClr val="FFFFFF"/>
                </a:solidFill>
                <a:latin typeface="Verdana"/>
                <a:cs typeface="Verdana"/>
              </a:rPr>
              <a:t>para</a:t>
            </a:r>
            <a:r>
              <a:rPr sz="1400" spc="40" dirty="0">
                <a:solidFill>
                  <a:srgbClr val="FFFFFF"/>
                </a:solidFill>
                <a:latin typeface="Verdana"/>
                <a:cs typeface="Verdana"/>
              </a:rPr>
              <a:t> </a:t>
            </a:r>
            <a:r>
              <a:rPr sz="1400" spc="5" dirty="0">
                <a:solidFill>
                  <a:srgbClr val="FFFFFF"/>
                </a:solidFill>
                <a:latin typeface="Verdana"/>
                <a:cs typeface="Verdana"/>
              </a:rPr>
              <a:t>que</a:t>
            </a:r>
            <a:r>
              <a:rPr sz="1400" spc="40" dirty="0">
                <a:solidFill>
                  <a:srgbClr val="FFFFFF"/>
                </a:solidFill>
                <a:latin typeface="Verdana"/>
                <a:cs typeface="Verdana"/>
              </a:rPr>
              <a:t> </a:t>
            </a:r>
            <a:r>
              <a:rPr sz="1400" spc="10" dirty="0">
                <a:solidFill>
                  <a:srgbClr val="FFFFFF"/>
                </a:solidFill>
                <a:latin typeface="Verdana"/>
                <a:cs typeface="Verdana"/>
              </a:rPr>
              <a:t>los</a:t>
            </a:r>
            <a:r>
              <a:rPr sz="1400" spc="45" dirty="0">
                <a:solidFill>
                  <a:srgbClr val="FFFFFF"/>
                </a:solidFill>
                <a:latin typeface="Verdana"/>
                <a:cs typeface="Verdana"/>
              </a:rPr>
              <a:t> </a:t>
            </a:r>
            <a:r>
              <a:rPr sz="1400" spc="25" dirty="0">
                <a:solidFill>
                  <a:srgbClr val="FFFFFF"/>
                </a:solidFill>
                <a:latin typeface="Verdana"/>
                <a:cs typeface="Verdana"/>
              </a:rPr>
              <a:t>clientes </a:t>
            </a:r>
            <a:r>
              <a:rPr sz="1400" spc="-620" dirty="0">
                <a:solidFill>
                  <a:srgbClr val="FFFFFF"/>
                </a:solidFill>
                <a:latin typeface="Verdana"/>
                <a:cs typeface="Verdana"/>
              </a:rPr>
              <a:t> </a:t>
            </a:r>
            <a:r>
              <a:rPr sz="1400" spc="-15" dirty="0">
                <a:solidFill>
                  <a:srgbClr val="FFFFFF"/>
                </a:solidFill>
                <a:latin typeface="Verdana"/>
                <a:cs typeface="Verdana"/>
              </a:rPr>
              <a:t>sigan</a:t>
            </a:r>
            <a:r>
              <a:rPr sz="1400" spc="-60" dirty="0">
                <a:solidFill>
                  <a:srgbClr val="FFFFFF"/>
                </a:solidFill>
                <a:latin typeface="Verdana"/>
                <a:cs typeface="Verdana"/>
              </a:rPr>
              <a:t> </a:t>
            </a:r>
            <a:r>
              <a:rPr sz="1400" spc="45" dirty="0">
                <a:solidFill>
                  <a:srgbClr val="FFFFFF"/>
                </a:solidFill>
                <a:latin typeface="Verdana"/>
                <a:cs typeface="Verdana"/>
              </a:rPr>
              <a:t>utilizando</a:t>
            </a:r>
            <a:r>
              <a:rPr sz="1400" spc="-55" dirty="0">
                <a:solidFill>
                  <a:srgbClr val="FFFFFF"/>
                </a:solidFill>
                <a:latin typeface="Verdana"/>
                <a:cs typeface="Verdana"/>
              </a:rPr>
              <a:t> </a:t>
            </a:r>
            <a:r>
              <a:rPr sz="1400" spc="20" dirty="0">
                <a:solidFill>
                  <a:srgbClr val="FFFFFF"/>
                </a:solidFill>
                <a:latin typeface="Verdana"/>
                <a:cs typeface="Verdana"/>
              </a:rPr>
              <a:t>nuestro</a:t>
            </a:r>
            <a:r>
              <a:rPr sz="1400" spc="-55" dirty="0">
                <a:solidFill>
                  <a:srgbClr val="FFFFFF"/>
                </a:solidFill>
                <a:latin typeface="Verdana"/>
                <a:cs typeface="Verdana"/>
              </a:rPr>
              <a:t> </a:t>
            </a:r>
            <a:r>
              <a:rPr sz="1400" spc="10" dirty="0">
                <a:solidFill>
                  <a:srgbClr val="FFFFFF"/>
                </a:solidFill>
                <a:latin typeface="Verdana"/>
                <a:cs typeface="Verdana"/>
              </a:rPr>
              <a:t>servicio.</a:t>
            </a:r>
            <a:endParaRPr sz="1400" dirty="0">
              <a:latin typeface="Verdana"/>
              <a:cs typeface="Verdana"/>
            </a:endParaRPr>
          </a:p>
        </p:txBody>
      </p:sp>
      <p:sp>
        <p:nvSpPr>
          <p:cNvPr id="19" name="object 12">
            <a:extLst>
              <a:ext uri="{FF2B5EF4-FFF2-40B4-BE49-F238E27FC236}">
                <a16:creationId xmlns:a16="http://schemas.microsoft.com/office/drawing/2014/main" id="{A6260A32-9677-445A-BF03-7DA03826B3F5}"/>
              </a:ext>
            </a:extLst>
          </p:cNvPr>
          <p:cNvSpPr txBox="1"/>
          <p:nvPr/>
        </p:nvSpPr>
        <p:spPr>
          <a:xfrm>
            <a:off x="981926" y="4880249"/>
            <a:ext cx="10618667" cy="864019"/>
          </a:xfrm>
          <a:prstGeom prst="rect">
            <a:avLst/>
          </a:prstGeom>
        </p:spPr>
        <p:txBody>
          <a:bodyPr vert="horz" wrap="square" lIns="0" tIns="12700" rIns="0" bIns="0" rtlCol="0">
            <a:spAutoFit/>
          </a:bodyPr>
          <a:lstStyle/>
          <a:p>
            <a:pPr marL="12700" algn="just">
              <a:lnSpc>
                <a:spcPct val="100000"/>
              </a:lnSpc>
              <a:spcBef>
                <a:spcPts val="100"/>
              </a:spcBef>
            </a:pPr>
            <a:r>
              <a:rPr sz="1400" spc="80" dirty="0">
                <a:solidFill>
                  <a:srgbClr val="00E1FF"/>
                </a:solidFill>
                <a:latin typeface="Verdana"/>
                <a:cs typeface="Verdana"/>
              </a:rPr>
              <a:t>E</a:t>
            </a:r>
            <a:r>
              <a:rPr sz="1400" spc="-25" dirty="0">
                <a:solidFill>
                  <a:srgbClr val="00E1FF"/>
                </a:solidFill>
                <a:latin typeface="Verdana"/>
                <a:cs typeface="Verdana"/>
              </a:rPr>
              <a:t>v</a:t>
            </a:r>
            <a:r>
              <a:rPr sz="1400" spc="100" dirty="0">
                <a:solidFill>
                  <a:srgbClr val="00E1FF"/>
                </a:solidFill>
                <a:latin typeface="Verdana"/>
                <a:cs typeface="Verdana"/>
              </a:rPr>
              <a:t>i</a:t>
            </a:r>
            <a:r>
              <a:rPr sz="1400" spc="20" dirty="0">
                <a:solidFill>
                  <a:srgbClr val="00E1FF"/>
                </a:solidFill>
                <a:latin typeface="Verdana"/>
                <a:cs typeface="Verdana"/>
              </a:rPr>
              <a:t>t</a:t>
            </a:r>
            <a:r>
              <a:rPr sz="1400" spc="-85" dirty="0">
                <a:solidFill>
                  <a:srgbClr val="00E1FF"/>
                </a:solidFill>
                <a:latin typeface="Verdana"/>
                <a:cs typeface="Verdana"/>
              </a:rPr>
              <a:t>a</a:t>
            </a:r>
            <a:r>
              <a:rPr sz="1400" spc="-35" dirty="0">
                <a:solidFill>
                  <a:srgbClr val="00E1FF"/>
                </a:solidFill>
                <a:latin typeface="Verdana"/>
                <a:cs typeface="Verdana"/>
              </a:rPr>
              <a:t>r</a:t>
            </a:r>
            <a:r>
              <a:rPr sz="1400" spc="-55" dirty="0">
                <a:solidFill>
                  <a:srgbClr val="00E1FF"/>
                </a:solidFill>
                <a:latin typeface="Verdana"/>
                <a:cs typeface="Verdana"/>
              </a:rPr>
              <a:t> </a:t>
            </a:r>
            <a:r>
              <a:rPr sz="1400" spc="-65" dirty="0">
                <a:solidFill>
                  <a:srgbClr val="00E1FF"/>
                </a:solidFill>
                <a:latin typeface="Verdana"/>
                <a:cs typeface="Verdana"/>
              </a:rPr>
              <a:t>s</a:t>
            </a:r>
            <a:r>
              <a:rPr sz="1400" spc="-85" dirty="0">
                <a:solidFill>
                  <a:srgbClr val="00E1FF"/>
                </a:solidFill>
                <a:latin typeface="Verdana"/>
                <a:cs typeface="Verdana"/>
              </a:rPr>
              <a:t>a</a:t>
            </a:r>
            <a:r>
              <a:rPr sz="1400" spc="90" dirty="0">
                <a:solidFill>
                  <a:srgbClr val="00E1FF"/>
                </a:solidFill>
                <a:latin typeface="Verdana"/>
                <a:cs typeface="Verdana"/>
              </a:rPr>
              <a:t>n</a:t>
            </a:r>
            <a:r>
              <a:rPr sz="1400" spc="85" dirty="0">
                <a:solidFill>
                  <a:srgbClr val="00E1FF"/>
                </a:solidFill>
                <a:latin typeface="Verdana"/>
                <a:cs typeface="Verdana"/>
              </a:rPr>
              <a:t>c</a:t>
            </a:r>
            <a:r>
              <a:rPr sz="1400" spc="100" dirty="0">
                <a:solidFill>
                  <a:srgbClr val="00E1FF"/>
                </a:solidFill>
                <a:latin typeface="Verdana"/>
                <a:cs typeface="Verdana"/>
              </a:rPr>
              <a:t>i</a:t>
            </a:r>
            <a:r>
              <a:rPr sz="1400" spc="75" dirty="0">
                <a:solidFill>
                  <a:srgbClr val="00E1FF"/>
                </a:solidFill>
                <a:latin typeface="Verdana"/>
                <a:cs typeface="Verdana"/>
              </a:rPr>
              <a:t>o</a:t>
            </a:r>
            <a:r>
              <a:rPr sz="1400" spc="90" dirty="0">
                <a:solidFill>
                  <a:srgbClr val="00E1FF"/>
                </a:solidFill>
                <a:latin typeface="Verdana"/>
                <a:cs typeface="Verdana"/>
              </a:rPr>
              <a:t>n</a:t>
            </a:r>
            <a:r>
              <a:rPr sz="1400" spc="-20" dirty="0">
                <a:solidFill>
                  <a:srgbClr val="00E1FF"/>
                </a:solidFill>
                <a:latin typeface="Verdana"/>
                <a:cs typeface="Verdana"/>
              </a:rPr>
              <a:t>e</a:t>
            </a:r>
            <a:r>
              <a:rPr sz="1400" spc="-145" dirty="0">
                <a:solidFill>
                  <a:srgbClr val="00E1FF"/>
                </a:solidFill>
                <a:latin typeface="Verdana"/>
                <a:cs typeface="Verdana"/>
              </a:rPr>
              <a:t>s</a:t>
            </a:r>
            <a:r>
              <a:rPr sz="1400" spc="-55" dirty="0">
                <a:solidFill>
                  <a:srgbClr val="00E1FF"/>
                </a:solidFill>
                <a:latin typeface="Verdana"/>
                <a:cs typeface="Verdana"/>
              </a:rPr>
              <a:t> </a:t>
            </a:r>
            <a:r>
              <a:rPr sz="1400" spc="-105" dirty="0">
                <a:solidFill>
                  <a:srgbClr val="00E1FF"/>
                </a:solidFill>
                <a:latin typeface="Verdana"/>
                <a:cs typeface="Verdana"/>
              </a:rPr>
              <a:t>y</a:t>
            </a:r>
            <a:r>
              <a:rPr sz="1400" spc="-55" dirty="0">
                <a:solidFill>
                  <a:srgbClr val="00E1FF"/>
                </a:solidFill>
                <a:latin typeface="Verdana"/>
                <a:cs typeface="Verdana"/>
              </a:rPr>
              <a:t> </a:t>
            </a:r>
            <a:r>
              <a:rPr sz="1400" spc="85" dirty="0">
                <a:solidFill>
                  <a:srgbClr val="00E1FF"/>
                </a:solidFill>
                <a:latin typeface="Verdana"/>
                <a:cs typeface="Verdana"/>
              </a:rPr>
              <a:t>c</a:t>
            </a:r>
            <a:r>
              <a:rPr sz="1400" spc="75" dirty="0">
                <a:solidFill>
                  <a:srgbClr val="00E1FF"/>
                </a:solidFill>
                <a:latin typeface="Verdana"/>
                <a:cs typeface="Verdana"/>
              </a:rPr>
              <a:t>o</a:t>
            </a:r>
            <a:r>
              <a:rPr sz="1400" spc="-65" dirty="0">
                <a:solidFill>
                  <a:srgbClr val="00E1FF"/>
                </a:solidFill>
                <a:latin typeface="Verdana"/>
                <a:cs typeface="Verdana"/>
              </a:rPr>
              <a:t>s</a:t>
            </a:r>
            <a:r>
              <a:rPr sz="1400" spc="20" dirty="0">
                <a:solidFill>
                  <a:srgbClr val="00E1FF"/>
                </a:solidFill>
                <a:latin typeface="Verdana"/>
                <a:cs typeface="Verdana"/>
              </a:rPr>
              <a:t>t</a:t>
            </a:r>
            <a:r>
              <a:rPr sz="1400" spc="75" dirty="0">
                <a:solidFill>
                  <a:srgbClr val="00E1FF"/>
                </a:solidFill>
                <a:latin typeface="Verdana"/>
                <a:cs typeface="Verdana"/>
              </a:rPr>
              <a:t>o</a:t>
            </a:r>
            <a:r>
              <a:rPr sz="1400" spc="-145" dirty="0">
                <a:solidFill>
                  <a:srgbClr val="00E1FF"/>
                </a:solidFill>
                <a:latin typeface="Verdana"/>
                <a:cs typeface="Verdana"/>
              </a:rPr>
              <a:t>s</a:t>
            </a:r>
            <a:endParaRPr sz="1400" dirty="0">
              <a:latin typeface="Verdana"/>
              <a:cs typeface="Verdana"/>
            </a:endParaRPr>
          </a:p>
          <a:p>
            <a:pPr marL="12700" marR="5080" algn="just">
              <a:lnSpc>
                <a:spcPct val="100699"/>
              </a:lnSpc>
            </a:pPr>
            <a:r>
              <a:rPr sz="1400" spc="45" dirty="0">
                <a:solidFill>
                  <a:srgbClr val="FFFFFF"/>
                </a:solidFill>
                <a:latin typeface="Verdana"/>
                <a:cs typeface="Verdana"/>
              </a:rPr>
              <a:t>Reducir </a:t>
            </a:r>
            <a:r>
              <a:rPr sz="1400" spc="10" dirty="0">
                <a:solidFill>
                  <a:srgbClr val="FFFFFF"/>
                </a:solidFill>
                <a:latin typeface="Verdana"/>
                <a:cs typeface="Verdana"/>
              </a:rPr>
              <a:t>los costos </a:t>
            </a:r>
            <a:r>
              <a:rPr sz="1400" spc="-10" dirty="0">
                <a:solidFill>
                  <a:srgbClr val="FFFFFF"/>
                </a:solidFill>
                <a:latin typeface="Verdana"/>
                <a:cs typeface="Verdana"/>
              </a:rPr>
              <a:t>de </a:t>
            </a:r>
            <a:r>
              <a:rPr sz="1400" spc="-30" dirty="0">
                <a:solidFill>
                  <a:srgbClr val="FFFFFF"/>
                </a:solidFill>
                <a:latin typeface="Verdana"/>
                <a:cs typeface="Verdana"/>
              </a:rPr>
              <a:t>la </a:t>
            </a:r>
            <a:r>
              <a:rPr sz="1400" spc="20" dirty="0">
                <a:solidFill>
                  <a:srgbClr val="FFFFFF"/>
                </a:solidFill>
                <a:latin typeface="Verdana"/>
                <a:cs typeface="Verdana"/>
              </a:rPr>
              <a:t>organización, </a:t>
            </a:r>
            <a:r>
              <a:rPr sz="1400" spc="60" dirty="0">
                <a:solidFill>
                  <a:srgbClr val="FFFFFF"/>
                </a:solidFill>
                <a:latin typeface="Verdana"/>
                <a:cs typeface="Verdana"/>
              </a:rPr>
              <a:t>proporcionando </a:t>
            </a:r>
            <a:r>
              <a:rPr sz="1400" spc="40" dirty="0">
                <a:solidFill>
                  <a:srgbClr val="FFFFFF"/>
                </a:solidFill>
                <a:latin typeface="Verdana"/>
                <a:cs typeface="Verdana"/>
              </a:rPr>
              <a:t>un </a:t>
            </a:r>
            <a:r>
              <a:rPr sz="1400" spc="-15" dirty="0">
                <a:solidFill>
                  <a:srgbClr val="FFFFFF"/>
                </a:solidFill>
                <a:latin typeface="Verdana"/>
                <a:cs typeface="Verdana"/>
              </a:rPr>
              <a:t>mejor </a:t>
            </a:r>
            <a:r>
              <a:rPr sz="1400" spc="-10" dirty="0">
                <a:solidFill>
                  <a:srgbClr val="FFFFFF"/>
                </a:solidFill>
                <a:latin typeface="Verdana"/>
                <a:cs typeface="Verdana"/>
              </a:rPr>
              <a:t> </a:t>
            </a:r>
            <a:r>
              <a:rPr sz="1400" spc="35" dirty="0">
                <a:solidFill>
                  <a:srgbClr val="FFFFFF"/>
                </a:solidFill>
                <a:latin typeface="Verdana"/>
                <a:cs typeface="Verdana"/>
              </a:rPr>
              <a:t>retorno </a:t>
            </a:r>
            <a:r>
              <a:rPr sz="1400" spc="-10" dirty="0">
                <a:solidFill>
                  <a:srgbClr val="FFFFFF"/>
                </a:solidFill>
                <a:latin typeface="Verdana"/>
                <a:cs typeface="Verdana"/>
              </a:rPr>
              <a:t>de </a:t>
            </a:r>
            <a:r>
              <a:rPr sz="1400" spc="-30" dirty="0">
                <a:solidFill>
                  <a:srgbClr val="FFFFFF"/>
                </a:solidFill>
                <a:latin typeface="Verdana"/>
                <a:cs typeface="Verdana"/>
              </a:rPr>
              <a:t>la </a:t>
            </a:r>
            <a:r>
              <a:rPr sz="1400" spc="35" dirty="0">
                <a:solidFill>
                  <a:srgbClr val="FFFFFF"/>
                </a:solidFill>
                <a:latin typeface="Verdana"/>
                <a:cs typeface="Verdana"/>
              </a:rPr>
              <a:t>inversión </a:t>
            </a:r>
            <a:r>
              <a:rPr sz="1400" spc="-5" dirty="0">
                <a:solidFill>
                  <a:srgbClr val="FFFFFF"/>
                </a:solidFill>
                <a:latin typeface="Verdana"/>
                <a:cs typeface="Verdana"/>
              </a:rPr>
              <a:t>en seguridad, </a:t>
            </a:r>
            <a:r>
              <a:rPr sz="1400" spc="-15" dirty="0">
                <a:solidFill>
                  <a:srgbClr val="FFFFFF"/>
                </a:solidFill>
                <a:latin typeface="Verdana"/>
                <a:cs typeface="Verdana"/>
              </a:rPr>
              <a:t>esto </a:t>
            </a:r>
            <a:r>
              <a:rPr sz="1400" spc="-30" dirty="0">
                <a:solidFill>
                  <a:srgbClr val="FFFFFF"/>
                </a:solidFill>
                <a:latin typeface="Verdana"/>
                <a:cs typeface="Verdana"/>
              </a:rPr>
              <a:t>al </a:t>
            </a:r>
            <a:r>
              <a:rPr sz="1400" spc="45" dirty="0">
                <a:solidFill>
                  <a:srgbClr val="FFFFFF"/>
                </a:solidFill>
                <a:latin typeface="Verdana"/>
                <a:cs typeface="Verdana"/>
              </a:rPr>
              <a:t>identificar </a:t>
            </a:r>
            <a:r>
              <a:rPr sz="1400" spc="-105" dirty="0">
                <a:solidFill>
                  <a:srgbClr val="FFFFFF"/>
                </a:solidFill>
                <a:latin typeface="Verdana"/>
                <a:cs typeface="Verdana"/>
              </a:rPr>
              <a:t>y </a:t>
            </a:r>
            <a:r>
              <a:rPr sz="1400" spc="5" dirty="0">
                <a:solidFill>
                  <a:srgbClr val="FFFFFF"/>
                </a:solidFill>
                <a:latin typeface="Verdana"/>
                <a:cs typeface="Verdana"/>
              </a:rPr>
              <a:t>resolver </a:t>
            </a:r>
            <a:r>
              <a:rPr sz="1400" spc="10" dirty="0">
                <a:solidFill>
                  <a:srgbClr val="FFFFFF"/>
                </a:solidFill>
                <a:latin typeface="Verdana"/>
                <a:cs typeface="Verdana"/>
              </a:rPr>
              <a:t> </a:t>
            </a:r>
            <a:r>
              <a:rPr sz="1400" spc="30" dirty="0">
                <a:solidFill>
                  <a:srgbClr val="FFFFFF"/>
                </a:solidFill>
                <a:latin typeface="Verdana"/>
                <a:cs typeface="Verdana"/>
              </a:rPr>
              <a:t>vulnerabilidades </a:t>
            </a:r>
            <a:r>
              <a:rPr sz="1400" spc="-105" dirty="0">
                <a:solidFill>
                  <a:srgbClr val="FFFFFF"/>
                </a:solidFill>
                <a:latin typeface="Verdana"/>
                <a:cs typeface="Verdana"/>
              </a:rPr>
              <a:t>y</a:t>
            </a:r>
            <a:r>
              <a:rPr sz="1400" spc="-100" dirty="0">
                <a:solidFill>
                  <a:srgbClr val="FFFFFF"/>
                </a:solidFill>
                <a:latin typeface="Verdana"/>
                <a:cs typeface="Verdana"/>
              </a:rPr>
              <a:t> </a:t>
            </a:r>
            <a:r>
              <a:rPr sz="1400" spc="30" dirty="0">
                <a:solidFill>
                  <a:srgbClr val="FFFFFF"/>
                </a:solidFill>
                <a:latin typeface="Verdana"/>
                <a:cs typeface="Verdana"/>
              </a:rPr>
              <a:t>debilidades </a:t>
            </a:r>
            <a:r>
              <a:rPr sz="1400" spc="-5" dirty="0">
                <a:solidFill>
                  <a:srgbClr val="FFFFFF"/>
                </a:solidFill>
                <a:latin typeface="Verdana"/>
                <a:cs typeface="Verdana"/>
              </a:rPr>
              <a:t>en </a:t>
            </a:r>
            <a:r>
              <a:rPr sz="1400" dirty="0">
                <a:solidFill>
                  <a:srgbClr val="FFFFFF"/>
                </a:solidFill>
                <a:latin typeface="Verdana"/>
                <a:cs typeface="Verdana"/>
              </a:rPr>
              <a:t>el </a:t>
            </a:r>
            <a:r>
              <a:rPr sz="1400" spc="30" dirty="0">
                <a:solidFill>
                  <a:srgbClr val="FFFFFF"/>
                </a:solidFill>
                <a:latin typeface="Verdana"/>
                <a:cs typeface="Verdana"/>
              </a:rPr>
              <a:t>diseño </a:t>
            </a:r>
            <a:r>
              <a:rPr sz="1400" spc="-100" dirty="0">
                <a:solidFill>
                  <a:srgbClr val="FFFFFF"/>
                </a:solidFill>
                <a:latin typeface="Verdana"/>
                <a:cs typeface="Verdana"/>
              </a:rPr>
              <a:t>e</a:t>
            </a:r>
            <a:r>
              <a:rPr sz="1400" spc="430" dirty="0">
                <a:solidFill>
                  <a:srgbClr val="FFFFFF"/>
                </a:solidFill>
                <a:latin typeface="Verdana"/>
                <a:cs typeface="Verdana"/>
              </a:rPr>
              <a:t> </a:t>
            </a:r>
            <a:r>
              <a:rPr sz="1400" spc="30" dirty="0">
                <a:solidFill>
                  <a:srgbClr val="FFFFFF"/>
                </a:solidFill>
                <a:latin typeface="Verdana"/>
                <a:cs typeface="Verdana"/>
              </a:rPr>
              <a:t>implementación </a:t>
            </a:r>
            <a:r>
              <a:rPr sz="1400" spc="-10" dirty="0">
                <a:solidFill>
                  <a:srgbClr val="FFFFFF"/>
                </a:solidFill>
                <a:latin typeface="Verdana"/>
                <a:cs typeface="Verdana"/>
              </a:rPr>
              <a:t>de </a:t>
            </a:r>
            <a:r>
              <a:rPr sz="1400" spc="-5" dirty="0">
                <a:solidFill>
                  <a:srgbClr val="FFFFFF"/>
                </a:solidFill>
                <a:latin typeface="Verdana"/>
                <a:cs typeface="Verdana"/>
              </a:rPr>
              <a:t> </a:t>
            </a:r>
            <a:r>
              <a:rPr sz="1400" spc="-40" dirty="0">
                <a:solidFill>
                  <a:srgbClr val="FFFFFF"/>
                </a:solidFill>
                <a:latin typeface="Verdana"/>
                <a:cs typeface="Verdana"/>
              </a:rPr>
              <a:t>las </a:t>
            </a:r>
            <a:r>
              <a:rPr sz="1400" spc="25" dirty="0">
                <a:solidFill>
                  <a:srgbClr val="FFFFFF"/>
                </a:solidFill>
                <a:latin typeface="Verdana"/>
                <a:cs typeface="Verdana"/>
              </a:rPr>
              <a:t>tecnologías </a:t>
            </a:r>
            <a:r>
              <a:rPr sz="1400" spc="-10" dirty="0">
                <a:solidFill>
                  <a:srgbClr val="FFFFFF"/>
                </a:solidFill>
                <a:latin typeface="Verdana"/>
                <a:cs typeface="Verdana"/>
              </a:rPr>
              <a:t>preventivas, </a:t>
            </a:r>
            <a:r>
              <a:rPr sz="1400" spc="-5" dirty="0">
                <a:solidFill>
                  <a:srgbClr val="FFFFFF"/>
                </a:solidFill>
                <a:latin typeface="Verdana"/>
                <a:cs typeface="Verdana"/>
              </a:rPr>
              <a:t>en </a:t>
            </a:r>
            <a:r>
              <a:rPr sz="1400" spc="5" dirty="0">
                <a:solidFill>
                  <a:srgbClr val="FFFFFF"/>
                </a:solidFill>
                <a:latin typeface="Verdana"/>
                <a:cs typeface="Verdana"/>
              </a:rPr>
              <a:t>lugar </a:t>
            </a:r>
            <a:r>
              <a:rPr sz="1400" spc="-10" dirty="0">
                <a:solidFill>
                  <a:srgbClr val="FFFFFF"/>
                </a:solidFill>
                <a:latin typeface="Verdana"/>
                <a:cs typeface="Verdana"/>
              </a:rPr>
              <a:t>de generar </a:t>
            </a:r>
            <a:r>
              <a:rPr sz="1400" spc="-40" dirty="0">
                <a:solidFill>
                  <a:srgbClr val="FFFFFF"/>
                </a:solidFill>
                <a:latin typeface="Verdana"/>
                <a:cs typeface="Verdana"/>
              </a:rPr>
              <a:t>gastos </a:t>
            </a:r>
            <a:r>
              <a:rPr sz="1400" spc="5" dirty="0">
                <a:solidFill>
                  <a:srgbClr val="FFFFFF"/>
                </a:solidFill>
                <a:latin typeface="Verdana"/>
                <a:cs typeface="Verdana"/>
              </a:rPr>
              <a:t>que </a:t>
            </a:r>
            <a:r>
              <a:rPr sz="1400" spc="25" dirty="0">
                <a:solidFill>
                  <a:srgbClr val="FFFFFF"/>
                </a:solidFill>
                <a:latin typeface="Verdana"/>
                <a:cs typeface="Verdana"/>
              </a:rPr>
              <a:t>solo </a:t>
            </a:r>
            <a:r>
              <a:rPr sz="1400" spc="-80" dirty="0">
                <a:solidFill>
                  <a:srgbClr val="FFFFFF"/>
                </a:solidFill>
                <a:latin typeface="Verdana"/>
                <a:cs typeface="Verdana"/>
              </a:rPr>
              <a:t>se </a:t>
            </a:r>
            <a:r>
              <a:rPr sz="1400" spc="-75" dirty="0">
                <a:solidFill>
                  <a:srgbClr val="FFFFFF"/>
                </a:solidFill>
                <a:latin typeface="Verdana"/>
                <a:cs typeface="Verdana"/>
              </a:rPr>
              <a:t> </a:t>
            </a:r>
            <a:r>
              <a:rPr sz="1400" spc="40" dirty="0">
                <a:solidFill>
                  <a:srgbClr val="FFFFFF"/>
                </a:solidFill>
                <a:latin typeface="Verdana"/>
                <a:cs typeface="Verdana"/>
              </a:rPr>
              <a:t>ocupan</a:t>
            </a:r>
            <a:r>
              <a:rPr sz="1400" spc="-60" dirty="0">
                <a:solidFill>
                  <a:srgbClr val="FFFFFF"/>
                </a:solidFill>
                <a:latin typeface="Verdana"/>
                <a:cs typeface="Verdana"/>
              </a:rPr>
              <a:t> </a:t>
            </a:r>
            <a:r>
              <a:rPr sz="1400" spc="-10" dirty="0">
                <a:solidFill>
                  <a:srgbClr val="FFFFFF"/>
                </a:solidFill>
                <a:latin typeface="Verdana"/>
                <a:cs typeface="Verdana"/>
              </a:rPr>
              <a:t>de</a:t>
            </a:r>
            <a:r>
              <a:rPr sz="1400" spc="-55" dirty="0">
                <a:solidFill>
                  <a:srgbClr val="FFFFFF"/>
                </a:solidFill>
                <a:latin typeface="Verdana"/>
                <a:cs typeface="Verdana"/>
              </a:rPr>
              <a:t> </a:t>
            </a:r>
            <a:r>
              <a:rPr sz="1400" spc="-5" dirty="0">
                <a:solidFill>
                  <a:srgbClr val="FFFFFF"/>
                </a:solidFill>
                <a:latin typeface="Verdana"/>
                <a:cs typeface="Verdana"/>
              </a:rPr>
              <a:t>medidas</a:t>
            </a:r>
            <a:r>
              <a:rPr sz="1400" spc="-55" dirty="0">
                <a:solidFill>
                  <a:srgbClr val="FFFFFF"/>
                </a:solidFill>
                <a:latin typeface="Verdana"/>
                <a:cs typeface="Verdana"/>
              </a:rPr>
              <a:t> </a:t>
            </a:r>
            <a:r>
              <a:rPr sz="1400" spc="-25" dirty="0">
                <a:solidFill>
                  <a:srgbClr val="FFFFFF"/>
                </a:solidFill>
                <a:latin typeface="Verdana"/>
                <a:cs typeface="Verdana"/>
              </a:rPr>
              <a:t>reactivas.</a:t>
            </a:r>
            <a:endParaRPr sz="1400" dirty="0">
              <a:latin typeface="Verdana"/>
              <a:cs typeface="Verdana"/>
            </a:endParaRPr>
          </a:p>
        </p:txBody>
      </p:sp>
    </p:spTree>
    <p:extLst>
      <p:ext uri="{BB962C8B-B14F-4D97-AF65-F5344CB8AC3E}">
        <p14:creationId xmlns:p14="http://schemas.microsoft.com/office/powerpoint/2010/main" val="175732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3EAED0-401F-4A81-8F9D-4D72A3799B77}"/>
              </a:ext>
            </a:extLst>
          </p:cNvPr>
          <p:cNvPicPr>
            <a:picLocks noChangeAspect="1"/>
          </p:cNvPicPr>
          <p:nvPr/>
        </p:nvPicPr>
        <p:blipFill rotWithShape="1">
          <a:blip r:embed="rId2"/>
          <a:srcRect t="2177" r="40408" b="38315"/>
          <a:stretch/>
        </p:blipFill>
        <p:spPr>
          <a:xfrm>
            <a:off x="1" y="-1"/>
            <a:ext cx="12192000" cy="6858001"/>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1" y="29415"/>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3" name="object 6">
            <a:extLst>
              <a:ext uri="{FF2B5EF4-FFF2-40B4-BE49-F238E27FC236}">
                <a16:creationId xmlns:a16="http://schemas.microsoft.com/office/drawing/2014/main" id="{C3A63FF6-CB30-441F-B5E7-1768972EBDA0}"/>
              </a:ext>
            </a:extLst>
          </p:cNvPr>
          <p:cNvSpPr txBox="1"/>
          <p:nvPr/>
        </p:nvSpPr>
        <p:spPr>
          <a:xfrm>
            <a:off x="5696938" y="3363746"/>
            <a:ext cx="6161820" cy="1131079"/>
          </a:xfrm>
          <a:prstGeom prst="rect">
            <a:avLst/>
          </a:prstGeom>
        </p:spPr>
        <p:txBody>
          <a:bodyPr vert="horz" wrap="square" lIns="0" tIns="10160" rIns="0" bIns="0" rtlCol="0">
            <a:spAutoFit/>
          </a:bodyPr>
          <a:lstStyle/>
          <a:p>
            <a:pPr marL="12700" marR="5080">
              <a:lnSpc>
                <a:spcPct val="100299"/>
              </a:lnSpc>
              <a:spcBef>
                <a:spcPts val="80"/>
              </a:spcBef>
            </a:pPr>
            <a:r>
              <a:rPr lang="es-MX" sz="3600" spc="145" dirty="0">
                <a:solidFill>
                  <a:srgbClr val="F28E19"/>
                </a:solidFill>
                <a:latin typeface="Arial Black" panose="020B0A04020102020204" pitchFamily="34" charset="0"/>
                <a:cs typeface="Verdana"/>
              </a:rPr>
              <a:t>RESPUESTA A </a:t>
            </a:r>
          </a:p>
          <a:p>
            <a:pPr marL="12700" marR="5080">
              <a:lnSpc>
                <a:spcPct val="100299"/>
              </a:lnSpc>
              <a:spcBef>
                <a:spcPts val="80"/>
              </a:spcBef>
            </a:pPr>
            <a:r>
              <a:rPr lang="es-MX" sz="3600" spc="145" dirty="0">
                <a:solidFill>
                  <a:srgbClr val="F28E19"/>
                </a:solidFill>
                <a:latin typeface="Arial Black" panose="020B0A04020102020204" pitchFamily="34" charset="0"/>
                <a:cs typeface="Verdana"/>
              </a:rPr>
              <a:t>INCIDENTES</a:t>
            </a:r>
            <a:endParaRPr sz="3600" dirty="0">
              <a:solidFill>
                <a:srgbClr val="F28E19"/>
              </a:solidFill>
              <a:latin typeface="Arial Black" panose="020B0A04020102020204" pitchFamily="34" charset="0"/>
              <a:cs typeface="Verdana"/>
            </a:endParaRPr>
          </a:p>
        </p:txBody>
      </p:sp>
      <p:cxnSp>
        <p:nvCxnSpPr>
          <p:cNvPr id="14" name="Conector recto 13">
            <a:extLst>
              <a:ext uri="{FF2B5EF4-FFF2-40B4-BE49-F238E27FC236}">
                <a16:creationId xmlns:a16="http://schemas.microsoft.com/office/drawing/2014/main" id="{E60A901C-AFBD-4393-9303-B954F6009BE1}"/>
              </a:ext>
            </a:extLst>
          </p:cNvPr>
          <p:cNvCxnSpPr>
            <a:cxnSpLocks/>
          </p:cNvCxnSpPr>
          <p:nvPr/>
        </p:nvCxnSpPr>
        <p:spPr>
          <a:xfrm flipH="1">
            <a:off x="5786149" y="4616786"/>
            <a:ext cx="5208896" cy="0"/>
          </a:xfrm>
          <a:prstGeom prst="line">
            <a:avLst/>
          </a:prstGeom>
          <a:ln>
            <a:solidFill>
              <a:srgbClr val="F28E19"/>
            </a:solidFill>
          </a:ln>
        </p:spPr>
        <p:style>
          <a:lnRef idx="3">
            <a:schemeClr val="accent4"/>
          </a:lnRef>
          <a:fillRef idx="0">
            <a:schemeClr val="accent4"/>
          </a:fillRef>
          <a:effectRef idx="2">
            <a:schemeClr val="accent4"/>
          </a:effectRef>
          <a:fontRef idx="minor">
            <a:schemeClr val="tx1"/>
          </a:fontRef>
        </p:style>
      </p:cxnSp>
      <p:sp>
        <p:nvSpPr>
          <p:cNvPr id="15" name="object 5">
            <a:extLst>
              <a:ext uri="{FF2B5EF4-FFF2-40B4-BE49-F238E27FC236}">
                <a16:creationId xmlns:a16="http://schemas.microsoft.com/office/drawing/2014/main" id="{D276E2E5-97E6-4589-8721-8EF844F1E9BC}"/>
              </a:ext>
            </a:extLst>
          </p:cNvPr>
          <p:cNvSpPr txBox="1"/>
          <p:nvPr/>
        </p:nvSpPr>
        <p:spPr>
          <a:xfrm>
            <a:off x="7367767" y="4779063"/>
            <a:ext cx="4171164" cy="259045"/>
          </a:xfrm>
          <a:prstGeom prst="rect">
            <a:avLst/>
          </a:prstGeom>
        </p:spPr>
        <p:txBody>
          <a:bodyPr vert="horz" wrap="square" lIns="0" tIns="12700" rIns="0" bIns="0" rtlCol="0">
            <a:spAutoFit/>
          </a:bodyPr>
          <a:lstStyle/>
          <a:p>
            <a:pPr marL="12700">
              <a:lnSpc>
                <a:spcPct val="100000"/>
              </a:lnSpc>
              <a:spcBef>
                <a:spcPts val="95"/>
              </a:spcBef>
            </a:pPr>
            <a:r>
              <a:rPr lang="es-MX" sz="1600" spc="290" dirty="0">
                <a:solidFill>
                  <a:schemeClr val="bg1"/>
                </a:solidFill>
                <a:latin typeface="Verdana"/>
                <a:cs typeface="Verdana"/>
              </a:rPr>
              <a:t>M</a:t>
            </a:r>
            <a:r>
              <a:rPr lang="es-MX" sz="1600" spc="-10" dirty="0">
                <a:solidFill>
                  <a:schemeClr val="bg1"/>
                </a:solidFill>
                <a:latin typeface="Verdana"/>
                <a:cs typeface="Verdana"/>
              </a:rPr>
              <a:t>o</a:t>
            </a:r>
            <a:r>
              <a:rPr lang="es-MX" sz="1600" spc="10" dirty="0">
                <a:solidFill>
                  <a:schemeClr val="bg1"/>
                </a:solidFill>
                <a:latin typeface="Verdana"/>
                <a:cs typeface="Verdana"/>
              </a:rPr>
              <a:t>n</a:t>
            </a:r>
            <a:r>
              <a:rPr lang="es-MX" sz="1600" spc="30" dirty="0">
                <a:solidFill>
                  <a:schemeClr val="bg1"/>
                </a:solidFill>
                <a:latin typeface="Verdana"/>
                <a:cs typeface="Verdana"/>
              </a:rPr>
              <a:t>i</a:t>
            </a:r>
            <a:r>
              <a:rPr lang="es-MX" sz="1600" spc="-90" dirty="0">
                <a:solidFill>
                  <a:schemeClr val="bg1"/>
                </a:solidFill>
                <a:latin typeface="Verdana"/>
                <a:cs typeface="Verdana"/>
              </a:rPr>
              <a:t>t</a:t>
            </a:r>
            <a:r>
              <a:rPr lang="es-MX" sz="1600" spc="-10" dirty="0">
                <a:solidFill>
                  <a:schemeClr val="bg1"/>
                </a:solidFill>
                <a:latin typeface="Verdana"/>
                <a:cs typeface="Verdana"/>
              </a:rPr>
              <a:t>o</a:t>
            </a:r>
            <a:r>
              <a:rPr lang="es-MX" sz="1600" spc="-50" dirty="0">
                <a:solidFill>
                  <a:schemeClr val="bg1"/>
                </a:solidFill>
                <a:latin typeface="Verdana"/>
                <a:cs typeface="Verdana"/>
              </a:rPr>
              <a:t>r</a:t>
            </a:r>
            <a:r>
              <a:rPr lang="es-MX" sz="1600" spc="-145" dirty="0">
                <a:solidFill>
                  <a:schemeClr val="bg1"/>
                </a:solidFill>
                <a:latin typeface="Verdana"/>
                <a:cs typeface="Verdana"/>
              </a:rPr>
              <a:t>e</a:t>
            </a:r>
            <a:r>
              <a:rPr lang="es-MX" sz="1600" spc="-5" dirty="0">
                <a:solidFill>
                  <a:schemeClr val="bg1"/>
                </a:solidFill>
                <a:latin typeface="Verdana"/>
                <a:cs typeface="Verdana"/>
              </a:rPr>
              <a:t>o</a:t>
            </a:r>
            <a:r>
              <a:rPr lang="es-MX" sz="1600" spc="-315" dirty="0">
                <a:solidFill>
                  <a:schemeClr val="bg1"/>
                </a:solidFill>
                <a:latin typeface="Verdana"/>
                <a:cs typeface="Verdana"/>
              </a:rPr>
              <a:t> </a:t>
            </a:r>
            <a:r>
              <a:rPr lang="es-MX" sz="1600" spc="-280" dirty="0">
                <a:solidFill>
                  <a:schemeClr val="bg1"/>
                </a:solidFill>
                <a:latin typeface="Verdana"/>
                <a:cs typeface="Verdana"/>
              </a:rPr>
              <a:t>/</a:t>
            </a:r>
            <a:r>
              <a:rPr lang="es-MX" sz="1600" spc="-315" dirty="0">
                <a:solidFill>
                  <a:schemeClr val="bg1"/>
                </a:solidFill>
                <a:latin typeface="Verdana"/>
                <a:cs typeface="Verdana"/>
              </a:rPr>
              <a:t> </a:t>
            </a:r>
            <a:r>
              <a:rPr lang="es-MX" sz="1600" spc="-85" dirty="0">
                <a:solidFill>
                  <a:schemeClr val="bg1"/>
                </a:solidFill>
                <a:latin typeface="Verdana"/>
                <a:cs typeface="Verdana"/>
              </a:rPr>
              <a:t>D</a:t>
            </a:r>
            <a:r>
              <a:rPr lang="es-MX" sz="1600" spc="-145" dirty="0">
                <a:solidFill>
                  <a:schemeClr val="bg1"/>
                </a:solidFill>
                <a:latin typeface="Verdana"/>
                <a:cs typeface="Verdana"/>
              </a:rPr>
              <a:t>e</a:t>
            </a:r>
            <a:r>
              <a:rPr lang="es-MX" sz="1600" spc="-90" dirty="0">
                <a:solidFill>
                  <a:schemeClr val="bg1"/>
                </a:solidFill>
                <a:latin typeface="Verdana"/>
                <a:cs typeface="Verdana"/>
              </a:rPr>
              <a:t>t</a:t>
            </a:r>
            <a:r>
              <a:rPr lang="es-MX" sz="1600" spc="-145" dirty="0">
                <a:solidFill>
                  <a:schemeClr val="bg1"/>
                </a:solidFill>
                <a:latin typeface="Verdana"/>
                <a:cs typeface="Verdana"/>
              </a:rPr>
              <a:t>e</a:t>
            </a:r>
            <a:r>
              <a:rPr lang="es-MX" sz="1600" dirty="0">
                <a:solidFill>
                  <a:schemeClr val="bg1"/>
                </a:solidFill>
                <a:latin typeface="Verdana"/>
                <a:cs typeface="Verdana"/>
              </a:rPr>
              <a:t>cc</a:t>
            </a:r>
            <a:r>
              <a:rPr lang="es-MX" sz="1600" spc="30" dirty="0">
                <a:solidFill>
                  <a:schemeClr val="bg1"/>
                </a:solidFill>
                <a:latin typeface="Verdana"/>
                <a:cs typeface="Verdana"/>
              </a:rPr>
              <a:t>i</a:t>
            </a:r>
            <a:r>
              <a:rPr lang="es-MX" sz="1600" spc="-10" dirty="0">
                <a:solidFill>
                  <a:schemeClr val="bg1"/>
                </a:solidFill>
                <a:latin typeface="Verdana"/>
                <a:cs typeface="Verdana"/>
              </a:rPr>
              <a:t>ó</a:t>
            </a:r>
            <a:r>
              <a:rPr lang="es-MX" sz="1600" spc="15" dirty="0">
                <a:solidFill>
                  <a:schemeClr val="bg1"/>
                </a:solidFill>
                <a:latin typeface="Verdana"/>
                <a:cs typeface="Verdana"/>
              </a:rPr>
              <a:t>n</a:t>
            </a:r>
            <a:r>
              <a:rPr lang="es-MX" sz="1600" spc="-315" dirty="0">
                <a:solidFill>
                  <a:schemeClr val="bg1"/>
                </a:solidFill>
                <a:latin typeface="Verdana"/>
                <a:cs typeface="Verdana"/>
              </a:rPr>
              <a:t> </a:t>
            </a:r>
            <a:r>
              <a:rPr lang="es-MX" sz="1600" spc="-280" dirty="0">
                <a:solidFill>
                  <a:schemeClr val="bg1"/>
                </a:solidFill>
                <a:latin typeface="Verdana"/>
                <a:cs typeface="Verdana"/>
              </a:rPr>
              <a:t>/</a:t>
            </a:r>
            <a:r>
              <a:rPr lang="es-MX" sz="1600" spc="-315" dirty="0">
                <a:solidFill>
                  <a:schemeClr val="bg1"/>
                </a:solidFill>
                <a:latin typeface="Verdana"/>
                <a:cs typeface="Verdana"/>
              </a:rPr>
              <a:t> </a:t>
            </a:r>
            <a:r>
              <a:rPr lang="es-MX" sz="1600" spc="-270" dirty="0">
                <a:solidFill>
                  <a:schemeClr val="bg1"/>
                </a:solidFill>
                <a:latin typeface="Verdana"/>
                <a:cs typeface="Verdana"/>
              </a:rPr>
              <a:t>I</a:t>
            </a:r>
            <a:r>
              <a:rPr lang="es-MX" sz="1600" spc="10" dirty="0">
                <a:solidFill>
                  <a:schemeClr val="bg1"/>
                </a:solidFill>
                <a:latin typeface="Verdana"/>
                <a:cs typeface="Verdana"/>
              </a:rPr>
              <a:t>n</a:t>
            </a:r>
            <a:r>
              <a:rPr lang="es-MX" sz="1600" spc="-150" dirty="0">
                <a:solidFill>
                  <a:schemeClr val="bg1"/>
                </a:solidFill>
                <a:latin typeface="Verdana"/>
                <a:cs typeface="Verdana"/>
              </a:rPr>
              <a:t>v</a:t>
            </a:r>
            <a:r>
              <a:rPr lang="es-MX" sz="1600" spc="-145" dirty="0">
                <a:solidFill>
                  <a:schemeClr val="bg1"/>
                </a:solidFill>
                <a:latin typeface="Verdana"/>
                <a:cs typeface="Verdana"/>
              </a:rPr>
              <a:t>e</a:t>
            </a:r>
            <a:r>
              <a:rPr lang="es-MX" sz="1600" spc="-204" dirty="0">
                <a:solidFill>
                  <a:schemeClr val="bg1"/>
                </a:solidFill>
                <a:latin typeface="Verdana"/>
                <a:cs typeface="Verdana"/>
              </a:rPr>
              <a:t>s</a:t>
            </a:r>
            <a:r>
              <a:rPr lang="es-MX" sz="1600" spc="-90" dirty="0">
                <a:solidFill>
                  <a:schemeClr val="bg1"/>
                </a:solidFill>
                <a:latin typeface="Verdana"/>
                <a:cs typeface="Verdana"/>
              </a:rPr>
              <a:t>t</a:t>
            </a:r>
            <a:r>
              <a:rPr lang="es-MX" sz="1600" spc="30" dirty="0">
                <a:solidFill>
                  <a:schemeClr val="bg1"/>
                </a:solidFill>
                <a:latin typeface="Verdana"/>
                <a:cs typeface="Verdana"/>
              </a:rPr>
              <a:t>i</a:t>
            </a:r>
            <a:r>
              <a:rPr lang="es-MX" sz="1600" spc="-160" dirty="0">
                <a:solidFill>
                  <a:schemeClr val="bg1"/>
                </a:solidFill>
                <a:latin typeface="Verdana"/>
                <a:cs typeface="Verdana"/>
              </a:rPr>
              <a:t>g</a:t>
            </a:r>
            <a:r>
              <a:rPr lang="es-MX" sz="1600" spc="-229" dirty="0">
                <a:solidFill>
                  <a:schemeClr val="bg1"/>
                </a:solidFill>
                <a:latin typeface="Verdana"/>
                <a:cs typeface="Verdana"/>
              </a:rPr>
              <a:t>a</a:t>
            </a:r>
            <a:r>
              <a:rPr lang="es-MX" sz="1600" dirty="0">
                <a:solidFill>
                  <a:schemeClr val="bg1"/>
                </a:solidFill>
                <a:latin typeface="Verdana"/>
                <a:cs typeface="Verdana"/>
              </a:rPr>
              <a:t>c</a:t>
            </a:r>
            <a:r>
              <a:rPr lang="es-MX" sz="1600" spc="30" dirty="0">
                <a:solidFill>
                  <a:schemeClr val="bg1"/>
                </a:solidFill>
                <a:latin typeface="Verdana"/>
                <a:cs typeface="Verdana"/>
              </a:rPr>
              <a:t>i</a:t>
            </a:r>
            <a:r>
              <a:rPr lang="es-MX" sz="1600" spc="-10" dirty="0">
                <a:solidFill>
                  <a:schemeClr val="bg1"/>
                </a:solidFill>
                <a:latin typeface="Verdana"/>
                <a:cs typeface="Verdana"/>
              </a:rPr>
              <a:t>ó</a:t>
            </a:r>
            <a:r>
              <a:rPr lang="es-MX" sz="1600" spc="15" dirty="0">
                <a:solidFill>
                  <a:schemeClr val="bg1"/>
                </a:solidFill>
                <a:latin typeface="Verdana"/>
                <a:cs typeface="Verdana"/>
              </a:rPr>
              <a:t>n</a:t>
            </a:r>
            <a:endParaRPr lang="es-MX" sz="1600" dirty="0">
              <a:solidFill>
                <a:schemeClr val="bg1"/>
              </a:solidFill>
              <a:latin typeface="Verdana"/>
              <a:cs typeface="Verdana"/>
            </a:endParaRPr>
          </a:p>
        </p:txBody>
      </p:sp>
    </p:spTree>
    <p:extLst>
      <p:ext uri="{BB962C8B-B14F-4D97-AF65-F5344CB8AC3E}">
        <p14:creationId xmlns:p14="http://schemas.microsoft.com/office/powerpoint/2010/main" val="183351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3EAED0-401F-4A81-8F9D-4D72A3799B77}"/>
              </a:ext>
            </a:extLst>
          </p:cNvPr>
          <p:cNvPicPr>
            <a:picLocks noChangeAspect="1"/>
          </p:cNvPicPr>
          <p:nvPr/>
        </p:nvPicPr>
        <p:blipFill rotWithShape="1">
          <a:blip r:embed="rId2"/>
          <a:srcRect t="2177" r="40408" b="38315"/>
          <a:stretch/>
        </p:blipFill>
        <p:spPr>
          <a:xfrm>
            <a:off x="1" y="-1"/>
            <a:ext cx="12192000" cy="7070554"/>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0"/>
            <a:ext cx="12192000" cy="7070553"/>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pic>
        <p:nvPicPr>
          <p:cNvPr id="9" name="object 2">
            <a:extLst>
              <a:ext uri="{FF2B5EF4-FFF2-40B4-BE49-F238E27FC236}">
                <a16:creationId xmlns:a16="http://schemas.microsoft.com/office/drawing/2014/main" id="{21F49561-C240-40EA-9E5A-86D950D6D895}"/>
              </a:ext>
            </a:extLst>
          </p:cNvPr>
          <p:cNvPicPr/>
          <p:nvPr/>
        </p:nvPicPr>
        <p:blipFill>
          <a:blip r:embed="rId5" cstate="print"/>
          <a:stretch>
            <a:fillRect/>
          </a:stretch>
        </p:blipFill>
        <p:spPr>
          <a:xfrm>
            <a:off x="1312206" y="999780"/>
            <a:ext cx="1027171" cy="1307072"/>
          </a:xfrm>
          <a:prstGeom prst="rect">
            <a:avLst/>
          </a:prstGeom>
        </p:spPr>
      </p:pic>
      <p:sp>
        <p:nvSpPr>
          <p:cNvPr id="22" name="object 5">
            <a:extLst>
              <a:ext uri="{FF2B5EF4-FFF2-40B4-BE49-F238E27FC236}">
                <a16:creationId xmlns:a16="http://schemas.microsoft.com/office/drawing/2014/main" id="{F8F27823-515F-44A3-9B15-FD96D03A267C}"/>
              </a:ext>
            </a:extLst>
          </p:cNvPr>
          <p:cNvSpPr/>
          <p:nvPr/>
        </p:nvSpPr>
        <p:spPr>
          <a:xfrm>
            <a:off x="1251572" y="2785482"/>
            <a:ext cx="1304425" cy="767937"/>
          </a:xfrm>
          <a:custGeom>
            <a:avLst/>
            <a:gdLst/>
            <a:ahLst/>
            <a:cxnLst/>
            <a:rect l="l" t="t" r="r" b="b"/>
            <a:pathLst>
              <a:path w="1664335" h="1080770">
                <a:moveTo>
                  <a:pt x="865466" y="488924"/>
                </a:moveTo>
                <a:lnTo>
                  <a:pt x="852195" y="445846"/>
                </a:lnTo>
                <a:lnTo>
                  <a:pt x="820674" y="418947"/>
                </a:lnTo>
                <a:lnTo>
                  <a:pt x="794029" y="411937"/>
                </a:lnTo>
                <a:lnTo>
                  <a:pt x="794029" y="387146"/>
                </a:lnTo>
                <a:lnTo>
                  <a:pt x="792302" y="378612"/>
                </a:lnTo>
                <a:lnTo>
                  <a:pt x="787590" y="371640"/>
                </a:lnTo>
                <a:lnTo>
                  <a:pt x="780618" y="366953"/>
                </a:lnTo>
                <a:lnTo>
                  <a:pt x="772058" y="365226"/>
                </a:lnTo>
                <a:lnTo>
                  <a:pt x="763498" y="366953"/>
                </a:lnTo>
                <a:lnTo>
                  <a:pt x="756513" y="371640"/>
                </a:lnTo>
                <a:lnTo>
                  <a:pt x="751814" y="378612"/>
                </a:lnTo>
                <a:lnTo>
                  <a:pt x="750087" y="387146"/>
                </a:lnTo>
                <a:lnTo>
                  <a:pt x="750087" y="411937"/>
                </a:lnTo>
                <a:lnTo>
                  <a:pt x="736269" y="414274"/>
                </a:lnTo>
                <a:lnTo>
                  <a:pt x="701408" y="434365"/>
                </a:lnTo>
                <a:lnTo>
                  <a:pt x="680186" y="473405"/>
                </a:lnTo>
                <a:lnTo>
                  <a:pt x="678611" y="488886"/>
                </a:lnTo>
                <a:lnTo>
                  <a:pt x="680085" y="503859"/>
                </a:lnTo>
                <a:lnTo>
                  <a:pt x="699998" y="541997"/>
                </a:lnTo>
                <a:lnTo>
                  <a:pt x="740511" y="564591"/>
                </a:lnTo>
                <a:lnTo>
                  <a:pt x="756081" y="566166"/>
                </a:lnTo>
                <a:lnTo>
                  <a:pt x="788073" y="566166"/>
                </a:lnTo>
                <a:lnTo>
                  <a:pt x="794816" y="566851"/>
                </a:lnTo>
                <a:lnTo>
                  <a:pt x="821563" y="599592"/>
                </a:lnTo>
                <a:lnTo>
                  <a:pt x="820877" y="606310"/>
                </a:lnTo>
                <a:lnTo>
                  <a:pt x="788035" y="633056"/>
                </a:lnTo>
                <a:lnTo>
                  <a:pt x="756031" y="633056"/>
                </a:lnTo>
                <a:lnTo>
                  <a:pt x="722541" y="608393"/>
                </a:lnTo>
                <a:lnTo>
                  <a:pt x="722541" y="599630"/>
                </a:lnTo>
                <a:lnTo>
                  <a:pt x="720813" y="591108"/>
                </a:lnTo>
                <a:lnTo>
                  <a:pt x="716114" y="584136"/>
                </a:lnTo>
                <a:lnTo>
                  <a:pt x="709129" y="579437"/>
                </a:lnTo>
                <a:lnTo>
                  <a:pt x="700570" y="577710"/>
                </a:lnTo>
                <a:lnTo>
                  <a:pt x="692023" y="579424"/>
                </a:lnTo>
                <a:lnTo>
                  <a:pt x="685038" y="584123"/>
                </a:lnTo>
                <a:lnTo>
                  <a:pt x="680326" y="591096"/>
                </a:lnTo>
                <a:lnTo>
                  <a:pt x="678611" y="599630"/>
                </a:lnTo>
                <a:lnTo>
                  <a:pt x="680085" y="614603"/>
                </a:lnTo>
                <a:lnTo>
                  <a:pt x="699998" y="652741"/>
                </a:lnTo>
                <a:lnTo>
                  <a:pt x="736269" y="674281"/>
                </a:lnTo>
                <a:lnTo>
                  <a:pt x="750087" y="676617"/>
                </a:lnTo>
                <a:lnTo>
                  <a:pt x="750087" y="701408"/>
                </a:lnTo>
                <a:lnTo>
                  <a:pt x="751814" y="709930"/>
                </a:lnTo>
                <a:lnTo>
                  <a:pt x="756513" y="716902"/>
                </a:lnTo>
                <a:lnTo>
                  <a:pt x="763498" y="721601"/>
                </a:lnTo>
                <a:lnTo>
                  <a:pt x="772058" y="723328"/>
                </a:lnTo>
                <a:lnTo>
                  <a:pt x="780618" y="721614"/>
                </a:lnTo>
                <a:lnTo>
                  <a:pt x="787590" y="716915"/>
                </a:lnTo>
                <a:lnTo>
                  <a:pt x="792302" y="709942"/>
                </a:lnTo>
                <a:lnTo>
                  <a:pt x="794029" y="701408"/>
                </a:lnTo>
                <a:lnTo>
                  <a:pt x="794029" y="676617"/>
                </a:lnTo>
                <a:lnTo>
                  <a:pt x="807834" y="674281"/>
                </a:lnTo>
                <a:lnTo>
                  <a:pt x="820724" y="669632"/>
                </a:lnTo>
                <a:lnTo>
                  <a:pt x="832446" y="662876"/>
                </a:lnTo>
                <a:lnTo>
                  <a:pt x="842746" y="654240"/>
                </a:lnTo>
                <a:lnTo>
                  <a:pt x="852208" y="642708"/>
                </a:lnTo>
                <a:lnTo>
                  <a:pt x="859358" y="629602"/>
                </a:lnTo>
                <a:lnTo>
                  <a:pt x="863879" y="615137"/>
                </a:lnTo>
                <a:lnTo>
                  <a:pt x="865466" y="599630"/>
                </a:lnTo>
                <a:lnTo>
                  <a:pt x="863879" y="584123"/>
                </a:lnTo>
                <a:lnTo>
                  <a:pt x="842657" y="545033"/>
                </a:lnTo>
                <a:lnTo>
                  <a:pt x="803567" y="523925"/>
                </a:lnTo>
                <a:lnTo>
                  <a:pt x="788035" y="522351"/>
                </a:lnTo>
                <a:lnTo>
                  <a:pt x="756031" y="522351"/>
                </a:lnTo>
                <a:lnTo>
                  <a:pt x="749325" y="521665"/>
                </a:lnTo>
                <a:lnTo>
                  <a:pt x="722541" y="497687"/>
                </a:lnTo>
                <a:lnTo>
                  <a:pt x="722541" y="488924"/>
                </a:lnTo>
                <a:lnTo>
                  <a:pt x="723226" y="482206"/>
                </a:lnTo>
                <a:lnTo>
                  <a:pt x="725170" y="475932"/>
                </a:lnTo>
                <a:lnTo>
                  <a:pt x="728243" y="470268"/>
                </a:lnTo>
                <a:lnTo>
                  <a:pt x="732320" y="465340"/>
                </a:lnTo>
                <a:lnTo>
                  <a:pt x="737362" y="461251"/>
                </a:lnTo>
                <a:lnTo>
                  <a:pt x="743051" y="458152"/>
                </a:lnTo>
                <a:lnTo>
                  <a:pt x="749325" y="456184"/>
                </a:lnTo>
                <a:lnTo>
                  <a:pt x="756031" y="455498"/>
                </a:lnTo>
                <a:lnTo>
                  <a:pt x="788035" y="455498"/>
                </a:lnTo>
                <a:lnTo>
                  <a:pt x="820839" y="482219"/>
                </a:lnTo>
                <a:lnTo>
                  <a:pt x="821524" y="488924"/>
                </a:lnTo>
                <a:lnTo>
                  <a:pt x="823252" y="497446"/>
                </a:lnTo>
                <a:lnTo>
                  <a:pt x="827951" y="504418"/>
                </a:lnTo>
                <a:lnTo>
                  <a:pt x="834936" y="509130"/>
                </a:lnTo>
                <a:lnTo>
                  <a:pt x="843495" y="510857"/>
                </a:lnTo>
                <a:lnTo>
                  <a:pt x="852055" y="509130"/>
                </a:lnTo>
                <a:lnTo>
                  <a:pt x="859040" y="504431"/>
                </a:lnTo>
                <a:lnTo>
                  <a:pt x="863739" y="497471"/>
                </a:lnTo>
                <a:lnTo>
                  <a:pt x="865466" y="488924"/>
                </a:lnTo>
                <a:close/>
              </a:path>
              <a:path w="1664335" h="1080770">
                <a:moveTo>
                  <a:pt x="1050607" y="544283"/>
                </a:moveTo>
                <a:lnTo>
                  <a:pt x="1044956" y="488264"/>
                </a:lnTo>
                <a:lnTo>
                  <a:pt x="1028725" y="436092"/>
                </a:lnTo>
                <a:lnTo>
                  <a:pt x="1003046" y="388861"/>
                </a:lnTo>
                <a:lnTo>
                  <a:pt x="1000810" y="386168"/>
                </a:lnTo>
                <a:lnTo>
                  <a:pt x="1000810" y="544283"/>
                </a:lnTo>
                <a:lnTo>
                  <a:pt x="996162" y="590283"/>
                </a:lnTo>
                <a:lnTo>
                  <a:pt x="982827" y="633145"/>
                </a:lnTo>
                <a:lnTo>
                  <a:pt x="961732" y="671931"/>
                </a:lnTo>
                <a:lnTo>
                  <a:pt x="933818" y="705726"/>
                </a:lnTo>
                <a:lnTo>
                  <a:pt x="899985" y="733577"/>
                </a:lnTo>
                <a:lnTo>
                  <a:pt x="861123" y="754634"/>
                </a:lnTo>
                <a:lnTo>
                  <a:pt x="818172" y="767930"/>
                </a:lnTo>
                <a:lnTo>
                  <a:pt x="772058" y="772579"/>
                </a:lnTo>
                <a:lnTo>
                  <a:pt x="726008" y="767943"/>
                </a:lnTo>
                <a:lnTo>
                  <a:pt x="683056" y="754646"/>
                </a:lnTo>
                <a:lnTo>
                  <a:pt x="644182" y="733602"/>
                </a:lnTo>
                <a:lnTo>
                  <a:pt x="610285" y="705726"/>
                </a:lnTo>
                <a:lnTo>
                  <a:pt x="582358" y="671931"/>
                </a:lnTo>
                <a:lnTo>
                  <a:pt x="561276" y="633145"/>
                </a:lnTo>
                <a:lnTo>
                  <a:pt x="547941" y="590283"/>
                </a:lnTo>
                <a:lnTo>
                  <a:pt x="543306" y="544283"/>
                </a:lnTo>
                <a:lnTo>
                  <a:pt x="547928" y="498271"/>
                </a:lnTo>
                <a:lnTo>
                  <a:pt x="561251" y="455409"/>
                </a:lnTo>
                <a:lnTo>
                  <a:pt x="582345" y="416623"/>
                </a:lnTo>
                <a:lnTo>
                  <a:pt x="610285" y="382828"/>
                </a:lnTo>
                <a:lnTo>
                  <a:pt x="644131" y="354977"/>
                </a:lnTo>
                <a:lnTo>
                  <a:pt x="682980" y="333933"/>
                </a:lnTo>
                <a:lnTo>
                  <a:pt x="725932" y="320624"/>
                </a:lnTo>
                <a:lnTo>
                  <a:pt x="772058" y="315976"/>
                </a:lnTo>
                <a:lnTo>
                  <a:pt x="818095" y="320611"/>
                </a:lnTo>
                <a:lnTo>
                  <a:pt x="861047" y="333908"/>
                </a:lnTo>
                <a:lnTo>
                  <a:pt x="899934" y="354952"/>
                </a:lnTo>
                <a:lnTo>
                  <a:pt x="933818" y="382828"/>
                </a:lnTo>
                <a:lnTo>
                  <a:pt x="961758" y="416623"/>
                </a:lnTo>
                <a:lnTo>
                  <a:pt x="982840" y="455409"/>
                </a:lnTo>
                <a:lnTo>
                  <a:pt x="996162" y="498271"/>
                </a:lnTo>
                <a:lnTo>
                  <a:pt x="1000810" y="544283"/>
                </a:lnTo>
                <a:lnTo>
                  <a:pt x="1000810" y="386168"/>
                </a:lnTo>
                <a:lnTo>
                  <a:pt x="969022" y="347700"/>
                </a:lnTo>
                <a:lnTo>
                  <a:pt x="930516" y="315976"/>
                </a:lnTo>
                <a:lnTo>
                  <a:pt x="880516" y="288137"/>
                </a:lnTo>
                <a:lnTo>
                  <a:pt x="828217" y="271932"/>
                </a:lnTo>
                <a:lnTo>
                  <a:pt x="772058" y="266280"/>
                </a:lnTo>
                <a:lnTo>
                  <a:pt x="715962" y="271919"/>
                </a:lnTo>
                <a:lnTo>
                  <a:pt x="663663" y="288124"/>
                </a:lnTo>
                <a:lnTo>
                  <a:pt x="616331" y="313753"/>
                </a:lnTo>
                <a:lnTo>
                  <a:pt x="575094" y="347700"/>
                </a:lnTo>
                <a:lnTo>
                  <a:pt x="541083" y="388835"/>
                </a:lnTo>
                <a:lnTo>
                  <a:pt x="515404" y="436054"/>
                </a:lnTo>
                <a:lnTo>
                  <a:pt x="499160" y="488251"/>
                </a:lnTo>
                <a:lnTo>
                  <a:pt x="493496" y="544283"/>
                </a:lnTo>
                <a:lnTo>
                  <a:pt x="499160" y="600316"/>
                </a:lnTo>
                <a:lnTo>
                  <a:pt x="515404" y="652500"/>
                </a:lnTo>
                <a:lnTo>
                  <a:pt x="541083" y="699719"/>
                </a:lnTo>
                <a:lnTo>
                  <a:pt x="575094" y="740854"/>
                </a:lnTo>
                <a:lnTo>
                  <a:pt x="616280" y="774788"/>
                </a:lnTo>
                <a:lnTo>
                  <a:pt x="663587" y="800430"/>
                </a:lnTo>
                <a:lnTo>
                  <a:pt x="715886" y="816635"/>
                </a:lnTo>
                <a:lnTo>
                  <a:pt x="772058" y="822286"/>
                </a:lnTo>
                <a:lnTo>
                  <a:pt x="828141" y="816635"/>
                </a:lnTo>
                <a:lnTo>
                  <a:pt x="880440" y="800442"/>
                </a:lnTo>
                <a:lnTo>
                  <a:pt x="927773" y="774814"/>
                </a:lnTo>
                <a:lnTo>
                  <a:pt x="969022" y="740854"/>
                </a:lnTo>
                <a:lnTo>
                  <a:pt x="1003046" y="699719"/>
                </a:lnTo>
                <a:lnTo>
                  <a:pt x="1028725" y="652500"/>
                </a:lnTo>
                <a:lnTo>
                  <a:pt x="1044956" y="600316"/>
                </a:lnTo>
                <a:lnTo>
                  <a:pt x="1050607" y="544283"/>
                </a:lnTo>
                <a:close/>
              </a:path>
              <a:path w="1664335" h="1080770">
                <a:moveTo>
                  <a:pt x="1663788" y="759409"/>
                </a:moveTo>
                <a:lnTo>
                  <a:pt x="1663776" y="749579"/>
                </a:lnTo>
                <a:lnTo>
                  <a:pt x="1663636" y="748906"/>
                </a:lnTo>
                <a:lnTo>
                  <a:pt x="1610144" y="490550"/>
                </a:lnTo>
                <a:lnTo>
                  <a:pt x="1610144" y="735291"/>
                </a:lnTo>
                <a:lnTo>
                  <a:pt x="1544116" y="748906"/>
                </a:lnTo>
                <a:lnTo>
                  <a:pt x="1544116" y="416255"/>
                </a:lnTo>
                <a:lnTo>
                  <a:pt x="1610144" y="735291"/>
                </a:lnTo>
                <a:lnTo>
                  <a:pt x="1610144" y="490550"/>
                </a:lnTo>
                <a:lnTo>
                  <a:pt x="1594764" y="416255"/>
                </a:lnTo>
                <a:lnTo>
                  <a:pt x="1549234" y="196303"/>
                </a:lnTo>
                <a:lnTo>
                  <a:pt x="1544116" y="171564"/>
                </a:lnTo>
                <a:lnTo>
                  <a:pt x="1544116" y="167906"/>
                </a:lnTo>
                <a:lnTo>
                  <a:pt x="1543367" y="164541"/>
                </a:lnTo>
                <a:lnTo>
                  <a:pt x="1542034" y="161518"/>
                </a:lnTo>
                <a:lnTo>
                  <a:pt x="1519656" y="53555"/>
                </a:lnTo>
                <a:lnTo>
                  <a:pt x="1512570" y="19329"/>
                </a:lnTo>
                <a:lnTo>
                  <a:pt x="1508734" y="10274"/>
                </a:lnTo>
                <a:lnTo>
                  <a:pt x="1501940" y="3619"/>
                </a:lnTo>
                <a:lnTo>
                  <a:pt x="1494307" y="482"/>
                </a:lnTo>
                <a:lnTo>
                  <a:pt x="1494307" y="196303"/>
                </a:lnTo>
                <a:lnTo>
                  <a:pt x="1494307" y="892289"/>
                </a:lnTo>
                <a:lnTo>
                  <a:pt x="607961" y="892289"/>
                </a:lnTo>
                <a:lnTo>
                  <a:pt x="607961" y="941959"/>
                </a:lnTo>
                <a:lnTo>
                  <a:pt x="195338" y="1027036"/>
                </a:lnTo>
                <a:lnTo>
                  <a:pt x="177749" y="941959"/>
                </a:lnTo>
                <a:lnTo>
                  <a:pt x="607961" y="941959"/>
                </a:lnTo>
                <a:lnTo>
                  <a:pt x="607961" y="892289"/>
                </a:lnTo>
                <a:lnTo>
                  <a:pt x="49796" y="892289"/>
                </a:lnTo>
                <a:lnTo>
                  <a:pt x="49796" y="196303"/>
                </a:lnTo>
                <a:lnTo>
                  <a:pt x="1494307" y="196303"/>
                </a:lnTo>
                <a:lnTo>
                  <a:pt x="1494307" y="482"/>
                </a:lnTo>
                <a:lnTo>
                  <a:pt x="1493164" y="0"/>
                </a:lnTo>
                <a:lnTo>
                  <a:pt x="1488274" y="12"/>
                </a:lnTo>
                <a:lnTo>
                  <a:pt x="1488274" y="146608"/>
                </a:lnTo>
                <a:lnTo>
                  <a:pt x="1017701" y="146608"/>
                </a:lnTo>
                <a:lnTo>
                  <a:pt x="1469009" y="53555"/>
                </a:lnTo>
                <a:lnTo>
                  <a:pt x="1488274" y="146608"/>
                </a:lnTo>
                <a:lnTo>
                  <a:pt x="1488274" y="12"/>
                </a:lnTo>
                <a:lnTo>
                  <a:pt x="1483321" y="25"/>
                </a:lnTo>
                <a:lnTo>
                  <a:pt x="772515" y="146608"/>
                </a:lnTo>
                <a:lnTo>
                  <a:pt x="24879" y="146608"/>
                </a:lnTo>
                <a:lnTo>
                  <a:pt x="15201" y="148551"/>
                </a:lnTo>
                <a:lnTo>
                  <a:pt x="7289" y="153885"/>
                </a:lnTo>
                <a:lnTo>
                  <a:pt x="1955" y="161772"/>
                </a:lnTo>
                <a:lnTo>
                  <a:pt x="0" y="171437"/>
                </a:lnTo>
                <a:lnTo>
                  <a:pt x="0" y="917117"/>
                </a:lnTo>
                <a:lnTo>
                  <a:pt x="1955" y="926782"/>
                </a:lnTo>
                <a:lnTo>
                  <a:pt x="7289" y="934681"/>
                </a:lnTo>
                <a:lnTo>
                  <a:pt x="15201" y="940003"/>
                </a:lnTo>
                <a:lnTo>
                  <a:pt x="24879" y="941959"/>
                </a:lnTo>
                <a:lnTo>
                  <a:pt x="127025" y="941959"/>
                </a:lnTo>
                <a:lnTo>
                  <a:pt x="151739" y="1061250"/>
                </a:lnTo>
                <a:lnTo>
                  <a:pt x="155587" y="1070317"/>
                </a:lnTo>
                <a:lnTo>
                  <a:pt x="162369" y="1076960"/>
                </a:lnTo>
                <a:lnTo>
                  <a:pt x="171157" y="1080592"/>
                </a:lnTo>
                <a:lnTo>
                  <a:pt x="180987" y="1080566"/>
                </a:lnTo>
                <a:lnTo>
                  <a:pt x="440537" y="1027036"/>
                </a:lnTo>
                <a:lnTo>
                  <a:pt x="853109" y="941959"/>
                </a:lnTo>
                <a:lnTo>
                  <a:pt x="1519186" y="941959"/>
                </a:lnTo>
                <a:lnTo>
                  <a:pt x="1528864" y="940003"/>
                </a:lnTo>
                <a:lnTo>
                  <a:pt x="1536776" y="934681"/>
                </a:lnTo>
                <a:lnTo>
                  <a:pt x="1542110" y="926782"/>
                </a:lnTo>
                <a:lnTo>
                  <a:pt x="1544066" y="917117"/>
                </a:lnTo>
                <a:lnTo>
                  <a:pt x="1544066" y="892289"/>
                </a:lnTo>
                <a:lnTo>
                  <a:pt x="1544066" y="799490"/>
                </a:lnTo>
                <a:lnTo>
                  <a:pt x="1644383" y="778802"/>
                </a:lnTo>
                <a:lnTo>
                  <a:pt x="1653463" y="774966"/>
                </a:lnTo>
                <a:lnTo>
                  <a:pt x="1660144" y="768197"/>
                </a:lnTo>
                <a:lnTo>
                  <a:pt x="1663788" y="759409"/>
                </a:lnTo>
                <a:close/>
              </a:path>
            </a:pathLst>
          </a:custGeom>
          <a:solidFill>
            <a:srgbClr val="FFFFFF"/>
          </a:solidFill>
        </p:spPr>
        <p:txBody>
          <a:bodyPr wrap="square" lIns="0" tIns="0" rIns="0" bIns="0" rtlCol="0"/>
          <a:lstStyle/>
          <a:p>
            <a:endParaRPr dirty="0"/>
          </a:p>
        </p:txBody>
      </p:sp>
      <p:pic>
        <p:nvPicPr>
          <p:cNvPr id="23" name="object 10">
            <a:extLst>
              <a:ext uri="{FF2B5EF4-FFF2-40B4-BE49-F238E27FC236}">
                <a16:creationId xmlns:a16="http://schemas.microsoft.com/office/drawing/2014/main" id="{BEAEFBB1-BFBB-4857-8A2C-16975F8AEFA3}"/>
              </a:ext>
            </a:extLst>
          </p:cNvPr>
          <p:cNvPicPr/>
          <p:nvPr/>
        </p:nvPicPr>
        <p:blipFill>
          <a:blip r:embed="rId6" cstate="print"/>
          <a:stretch>
            <a:fillRect/>
          </a:stretch>
        </p:blipFill>
        <p:spPr>
          <a:xfrm>
            <a:off x="954872" y="4039229"/>
            <a:ext cx="1741838" cy="1647840"/>
          </a:xfrm>
          <a:prstGeom prst="rect">
            <a:avLst/>
          </a:prstGeom>
        </p:spPr>
      </p:pic>
      <p:sp>
        <p:nvSpPr>
          <p:cNvPr id="24" name="object 10">
            <a:extLst>
              <a:ext uri="{FF2B5EF4-FFF2-40B4-BE49-F238E27FC236}">
                <a16:creationId xmlns:a16="http://schemas.microsoft.com/office/drawing/2014/main" id="{F4658054-678F-4E20-BCD4-0B777BA36A37}"/>
              </a:ext>
            </a:extLst>
          </p:cNvPr>
          <p:cNvSpPr txBox="1"/>
          <p:nvPr/>
        </p:nvSpPr>
        <p:spPr>
          <a:xfrm>
            <a:off x="2933255" y="1426290"/>
            <a:ext cx="8061790" cy="764312"/>
          </a:xfrm>
          <a:prstGeom prst="rect">
            <a:avLst/>
          </a:prstGeom>
        </p:spPr>
        <p:txBody>
          <a:bodyPr vert="horz" wrap="square" lIns="0" tIns="12700" rIns="0" bIns="0" rtlCol="0">
            <a:spAutoFit/>
          </a:bodyPr>
          <a:lstStyle/>
          <a:p>
            <a:pPr marL="12700">
              <a:lnSpc>
                <a:spcPct val="100000"/>
              </a:lnSpc>
              <a:spcBef>
                <a:spcPts val="100"/>
              </a:spcBef>
            </a:pPr>
            <a:r>
              <a:rPr lang="es-MX" sz="1600" b="1" spc="45" dirty="0">
                <a:solidFill>
                  <a:srgbClr val="F28E19"/>
                </a:solidFill>
                <a:latin typeface="Verdana"/>
                <a:cs typeface="Verdana"/>
              </a:rPr>
              <a:t>Amenazas internas</a:t>
            </a:r>
          </a:p>
          <a:p>
            <a:pPr marL="12700">
              <a:lnSpc>
                <a:spcPct val="100000"/>
              </a:lnSpc>
              <a:spcBef>
                <a:spcPts val="100"/>
              </a:spcBef>
            </a:pPr>
            <a:r>
              <a:rPr lang="es-MX" sz="1600" spc="100" dirty="0">
                <a:solidFill>
                  <a:srgbClr val="FFFFFF"/>
                </a:solidFill>
                <a:latin typeface="Verdana"/>
                <a:cs typeface="Verdana"/>
              </a:rPr>
              <a:t>Acciones maliciosas realizadas por empleados, terceros, contratistas, etc.</a:t>
            </a:r>
            <a:endParaRPr sz="1600" dirty="0">
              <a:latin typeface="Verdana"/>
              <a:cs typeface="Verdana"/>
            </a:endParaRPr>
          </a:p>
        </p:txBody>
      </p:sp>
      <p:sp>
        <p:nvSpPr>
          <p:cNvPr id="25" name="object 10">
            <a:extLst>
              <a:ext uri="{FF2B5EF4-FFF2-40B4-BE49-F238E27FC236}">
                <a16:creationId xmlns:a16="http://schemas.microsoft.com/office/drawing/2014/main" id="{463528C7-1E08-44EE-911E-31665976AD6A}"/>
              </a:ext>
            </a:extLst>
          </p:cNvPr>
          <p:cNvSpPr txBox="1"/>
          <p:nvPr/>
        </p:nvSpPr>
        <p:spPr>
          <a:xfrm>
            <a:off x="2933255" y="2888946"/>
            <a:ext cx="8061790" cy="764312"/>
          </a:xfrm>
          <a:prstGeom prst="rect">
            <a:avLst/>
          </a:prstGeom>
        </p:spPr>
        <p:txBody>
          <a:bodyPr vert="horz" wrap="square" lIns="0" tIns="12700" rIns="0" bIns="0" rtlCol="0">
            <a:spAutoFit/>
          </a:bodyPr>
          <a:lstStyle/>
          <a:p>
            <a:pPr marL="12700">
              <a:lnSpc>
                <a:spcPct val="100000"/>
              </a:lnSpc>
              <a:spcBef>
                <a:spcPts val="100"/>
              </a:spcBef>
            </a:pPr>
            <a:r>
              <a:rPr lang="es-MX" sz="1600" b="1" spc="95" dirty="0">
                <a:solidFill>
                  <a:srgbClr val="F28E19"/>
                </a:solidFill>
                <a:latin typeface="Verdana"/>
                <a:cs typeface="Verdana"/>
              </a:rPr>
              <a:t>E</a:t>
            </a:r>
            <a:r>
              <a:rPr lang="es-MX" sz="1600" b="1" spc="5" dirty="0">
                <a:solidFill>
                  <a:srgbClr val="F28E19"/>
                </a:solidFill>
                <a:latin typeface="Verdana"/>
                <a:cs typeface="Verdana"/>
              </a:rPr>
              <a:t>x</a:t>
            </a:r>
            <a:r>
              <a:rPr lang="es-MX" sz="1600" b="1" spc="25" dirty="0">
                <a:solidFill>
                  <a:srgbClr val="F28E19"/>
                </a:solidFill>
                <a:latin typeface="Verdana"/>
                <a:cs typeface="Verdana"/>
              </a:rPr>
              <a:t>t</a:t>
            </a:r>
            <a:r>
              <a:rPr lang="es-MX" sz="1600" b="1" spc="90" dirty="0">
                <a:solidFill>
                  <a:srgbClr val="F28E19"/>
                </a:solidFill>
                <a:latin typeface="Verdana"/>
                <a:cs typeface="Verdana"/>
              </a:rPr>
              <a:t>o</a:t>
            </a:r>
            <a:r>
              <a:rPr lang="es-MX" sz="1600" b="1" spc="55" dirty="0">
                <a:solidFill>
                  <a:srgbClr val="F28E19"/>
                </a:solidFill>
                <a:latin typeface="Verdana"/>
                <a:cs typeface="Verdana"/>
              </a:rPr>
              <a:t>r</a:t>
            </a:r>
            <a:r>
              <a:rPr lang="es-MX" sz="1600" b="1" spc="-75" dirty="0">
                <a:solidFill>
                  <a:srgbClr val="F28E19"/>
                </a:solidFill>
                <a:latin typeface="Verdana"/>
                <a:cs typeface="Verdana"/>
              </a:rPr>
              <a:t>s</a:t>
            </a:r>
            <a:r>
              <a:rPr lang="es-MX" sz="1600" b="1" spc="120" dirty="0">
                <a:solidFill>
                  <a:srgbClr val="F28E19"/>
                </a:solidFill>
                <a:latin typeface="Verdana"/>
                <a:cs typeface="Verdana"/>
              </a:rPr>
              <a:t>i</a:t>
            </a:r>
            <a:r>
              <a:rPr lang="es-MX" sz="1600" b="1" spc="90" dirty="0">
                <a:solidFill>
                  <a:srgbClr val="F28E19"/>
                </a:solidFill>
                <a:latin typeface="Verdana"/>
                <a:cs typeface="Verdana"/>
              </a:rPr>
              <a:t>ó</a:t>
            </a:r>
            <a:r>
              <a:rPr lang="es-MX" sz="1600" b="1" spc="15" dirty="0">
                <a:solidFill>
                  <a:srgbClr val="F28E19"/>
                </a:solidFill>
                <a:latin typeface="Verdana"/>
                <a:cs typeface="Verdana"/>
              </a:rPr>
              <a:t>n</a:t>
            </a:r>
            <a:r>
              <a:rPr lang="es-MX" sz="1600" b="1" spc="-65" dirty="0">
                <a:solidFill>
                  <a:srgbClr val="F28E19"/>
                </a:solidFill>
                <a:latin typeface="Verdana"/>
                <a:cs typeface="Verdana"/>
              </a:rPr>
              <a:t> </a:t>
            </a:r>
            <a:r>
              <a:rPr lang="es-MX" sz="1600" b="1" spc="-125" dirty="0">
                <a:solidFill>
                  <a:srgbClr val="F28E19"/>
                </a:solidFill>
                <a:latin typeface="Verdana"/>
                <a:cs typeface="Verdana"/>
              </a:rPr>
              <a:t>y</a:t>
            </a:r>
            <a:r>
              <a:rPr lang="es-MX" sz="1600" b="1" spc="-65" dirty="0">
                <a:solidFill>
                  <a:srgbClr val="F28E19"/>
                </a:solidFill>
                <a:latin typeface="Verdana"/>
                <a:cs typeface="Verdana"/>
              </a:rPr>
              <a:t> </a:t>
            </a:r>
            <a:r>
              <a:rPr lang="es-MX" sz="1600" b="1" spc="25" dirty="0" err="1">
                <a:solidFill>
                  <a:srgbClr val="F28E19"/>
                </a:solidFill>
                <a:latin typeface="Verdana"/>
                <a:cs typeface="Verdana"/>
              </a:rPr>
              <a:t>R</a:t>
            </a:r>
            <a:r>
              <a:rPr lang="es-MX" sz="1600" b="1" spc="-95" dirty="0" err="1">
                <a:solidFill>
                  <a:srgbClr val="F28E19"/>
                </a:solidFill>
                <a:latin typeface="Verdana"/>
                <a:cs typeface="Verdana"/>
              </a:rPr>
              <a:t>a</a:t>
            </a:r>
            <a:r>
              <a:rPr lang="es-MX" sz="1600" b="1" spc="110" dirty="0" err="1">
                <a:solidFill>
                  <a:srgbClr val="F28E19"/>
                </a:solidFill>
                <a:latin typeface="Verdana"/>
                <a:cs typeface="Verdana"/>
              </a:rPr>
              <a:t>n</a:t>
            </a:r>
            <a:r>
              <a:rPr lang="es-MX" sz="1600" b="1" spc="-75" dirty="0" err="1">
                <a:solidFill>
                  <a:srgbClr val="F28E19"/>
                </a:solidFill>
                <a:latin typeface="Verdana"/>
                <a:cs typeface="Verdana"/>
              </a:rPr>
              <a:t>s</a:t>
            </a:r>
            <a:r>
              <a:rPr lang="es-MX" sz="1600" b="1" spc="90" dirty="0" err="1">
                <a:solidFill>
                  <a:srgbClr val="F28E19"/>
                </a:solidFill>
                <a:latin typeface="Verdana"/>
                <a:cs typeface="Verdana"/>
              </a:rPr>
              <a:t>o</a:t>
            </a:r>
            <a:r>
              <a:rPr lang="es-MX" sz="1600" b="1" spc="-60" dirty="0" err="1">
                <a:solidFill>
                  <a:srgbClr val="F28E19"/>
                </a:solidFill>
                <a:latin typeface="Verdana"/>
                <a:cs typeface="Verdana"/>
              </a:rPr>
              <a:t>m</a:t>
            </a:r>
            <a:r>
              <a:rPr lang="es-MX" sz="1600" b="1" spc="80" dirty="0" err="1">
                <a:solidFill>
                  <a:srgbClr val="F28E19"/>
                </a:solidFill>
                <a:latin typeface="Verdana"/>
                <a:cs typeface="Verdana"/>
              </a:rPr>
              <a:t>w</a:t>
            </a:r>
            <a:r>
              <a:rPr lang="es-MX" sz="1600" b="1" spc="-95" dirty="0" err="1">
                <a:solidFill>
                  <a:srgbClr val="F28E19"/>
                </a:solidFill>
                <a:latin typeface="Verdana"/>
                <a:cs typeface="Verdana"/>
              </a:rPr>
              <a:t>a</a:t>
            </a:r>
            <a:r>
              <a:rPr lang="es-MX" sz="1600" b="1" spc="55" dirty="0" err="1">
                <a:solidFill>
                  <a:srgbClr val="F28E19"/>
                </a:solidFill>
                <a:latin typeface="Verdana"/>
                <a:cs typeface="Verdana"/>
              </a:rPr>
              <a:t>r</a:t>
            </a:r>
            <a:r>
              <a:rPr lang="es-MX" sz="1600" b="1" spc="-114" dirty="0" err="1">
                <a:solidFill>
                  <a:srgbClr val="F28E19"/>
                </a:solidFill>
                <a:latin typeface="Verdana"/>
                <a:cs typeface="Verdana"/>
              </a:rPr>
              <a:t>e</a:t>
            </a:r>
            <a:endParaRPr lang="es-MX" sz="1600" b="1" dirty="0">
              <a:solidFill>
                <a:srgbClr val="F28E19"/>
              </a:solidFill>
              <a:latin typeface="Verdana"/>
              <a:cs typeface="Verdana"/>
            </a:endParaRPr>
          </a:p>
          <a:p>
            <a:pPr marL="12700">
              <a:lnSpc>
                <a:spcPct val="100000"/>
              </a:lnSpc>
              <a:spcBef>
                <a:spcPts val="100"/>
              </a:spcBef>
            </a:pPr>
            <a:r>
              <a:rPr lang="es-MX" sz="1600" spc="100" dirty="0">
                <a:solidFill>
                  <a:srgbClr val="FFFFFF"/>
                </a:solidFill>
                <a:latin typeface="Verdana"/>
                <a:cs typeface="Verdana"/>
              </a:rPr>
              <a:t>Técnicas de ingeniería social y malware específicamente creadas para hacerte pagar.</a:t>
            </a:r>
            <a:endParaRPr sz="1600" dirty="0">
              <a:latin typeface="Verdana"/>
              <a:cs typeface="Verdana"/>
            </a:endParaRPr>
          </a:p>
        </p:txBody>
      </p:sp>
      <p:sp>
        <p:nvSpPr>
          <p:cNvPr id="26" name="object 10">
            <a:extLst>
              <a:ext uri="{FF2B5EF4-FFF2-40B4-BE49-F238E27FC236}">
                <a16:creationId xmlns:a16="http://schemas.microsoft.com/office/drawing/2014/main" id="{50F2E5C4-6147-4162-99C8-CEB3D9CC3A57}"/>
              </a:ext>
            </a:extLst>
          </p:cNvPr>
          <p:cNvSpPr txBox="1"/>
          <p:nvPr/>
        </p:nvSpPr>
        <p:spPr>
          <a:xfrm>
            <a:off x="2933255" y="4364023"/>
            <a:ext cx="8061790" cy="862672"/>
          </a:xfrm>
          <a:prstGeom prst="rect">
            <a:avLst/>
          </a:prstGeom>
        </p:spPr>
        <p:txBody>
          <a:bodyPr vert="horz" wrap="square" lIns="0" tIns="12700" rIns="0" bIns="0" rtlCol="0">
            <a:spAutoFit/>
          </a:bodyPr>
          <a:lstStyle/>
          <a:p>
            <a:pPr marL="12700">
              <a:lnSpc>
                <a:spcPct val="100000"/>
              </a:lnSpc>
              <a:spcBef>
                <a:spcPts val="100"/>
              </a:spcBef>
            </a:pPr>
            <a:r>
              <a:rPr lang="es-MX" sz="1600" b="1" spc="95" dirty="0">
                <a:solidFill>
                  <a:srgbClr val="F28E19"/>
                </a:solidFill>
                <a:latin typeface="Verdana"/>
                <a:cs typeface="Verdana"/>
              </a:rPr>
              <a:t>Ataques Web</a:t>
            </a:r>
            <a:endParaRPr lang="es-MX" sz="1600" b="1" dirty="0">
              <a:solidFill>
                <a:srgbClr val="F28E19"/>
              </a:solidFill>
              <a:latin typeface="Verdana"/>
              <a:cs typeface="Verdana"/>
            </a:endParaRPr>
          </a:p>
          <a:p>
            <a:pPr marL="12700" marR="5080" algn="just">
              <a:lnSpc>
                <a:spcPts val="2480"/>
              </a:lnSpc>
              <a:spcBef>
                <a:spcPts val="5"/>
              </a:spcBef>
            </a:pPr>
            <a:r>
              <a:rPr lang="es-MX" sz="1600" spc="5" dirty="0">
                <a:solidFill>
                  <a:srgbClr val="FFFFFF"/>
                </a:solidFill>
                <a:latin typeface="Verdana"/>
                <a:cs typeface="Verdana"/>
              </a:rPr>
              <a:t>Ataques </a:t>
            </a:r>
            <a:r>
              <a:rPr lang="es-MX" sz="1600" spc="55" dirty="0">
                <a:solidFill>
                  <a:srgbClr val="FFFFFF"/>
                </a:solidFill>
                <a:latin typeface="Verdana"/>
                <a:cs typeface="Verdana"/>
              </a:rPr>
              <a:t>dirigidos </a:t>
            </a:r>
            <a:r>
              <a:rPr lang="es-MX" sz="1600" spc="-190" dirty="0">
                <a:solidFill>
                  <a:srgbClr val="FFFFFF"/>
                </a:solidFill>
                <a:latin typeface="Verdana"/>
                <a:cs typeface="Verdana"/>
              </a:rPr>
              <a:t>a</a:t>
            </a:r>
            <a:r>
              <a:rPr lang="es-MX" sz="1600" spc="-185" dirty="0">
                <a:solidFill>
                  <a:srgbClr val="FFFFFF"/>
                </a:solidFill>
                <a:latin typeface="Verdana"/>
                <a:cs typeface="Verdana"/>
              </a:rPr>
              <a:t> </a:t>
            </a:r>
            <a:r>
              <a:rPr lang="es-MX" sz="1600" spc="-45" dirty="0">
                <a:solidFill>
                  <a:srgbClr val="FFFFFF"/>
                </a:solidFill>
                <a:latin typeface="Verdana"/>
                <a:cs typeface="Verdana"/>
              </a:rPr>
              <a:t>su </a:t>
            </a:r>
            <a:r>
              <a:rPr lang="es-MX" sz="1600" spc="-40" dirty="0">
                <a:solidFill>
                  <a:srgbClr val="FFFFFF"/>
                </a:solidFill>
                <a:latin typeface="Verdana"/>
                <a:cs typeface="Verdana"/>
              </a:rPr>
              <a:t> </a:t>
            </a:r>
            <a:r>
              <a:rPr lang="es-MX" sz="1600" spc="40" dirty="0">
                <a:solidFill>
                  <a:srgbClr val="FFFFFF"/>
                </a:solidFill>
                <a:latin typeface="Verdana"/>
                <a:cs typeface="Verdana"/>
              </a:rPr>
              <a:t>sitio </a:t>
            </a:r>
            <a:r>
              <a:rPr lang="es-MX" sz="1600" spc="10" dirty="0">
                <a:solidFill>
                  <a:srgbClr val="FFFFFF"/>
                </a:solidFill>
                <a:latin typeface="Verdana"/>
                <a:cs typeface="Verdana"/>
              </a:rPr>
              <a:t>web </a:t>
            </a:r>
            <a:r>
              <a:rPr lang="es-MX" sz="1600" spc="-125" dirty="0">
                <a:solidFill>
                  <a:srgbClr val="FFFFFF"/>
                </a:solidFill>
                <a:latin typeface="Verdana"/>
                <a:cs typeface="Verdana"/>
              </a:rPr>
              <a:t>y </a:t>
            </a:r>
            <a:r>
              <a:rPr lang="es-MX" sz="1600" spc="40" dirty="0">
                <a:solidFill>
                  <a:srgbClr val="FFFFFF"/>
                </a:solidFill>
                <a:latin typeface="Verdana"/>
                <a:cs typeface="Verdana"/>
              </a:rPr>
              <a:t>aplicaciones </a:t>
            </a:r>
            <a:r>
              <a:rPr lang="es-MX" sz="1600" spc="-725" dirty="0">
                <a:solidFill>
                  <a:srgbClr val="FFFFFF"/>
                </a:solidFill>
                <a:latin typeface="Verdana"/>
                <a:cs typeface="Verdana"/>
              </a:rPr>
              <a:t> </a:t>
            </a:r>
            <a:r>
              <a:rPr lang="es-MX" sz="1600" spc="10" dirty="0">
                <a:solidFill>
                  <a:srgbClr val="FFFFFF"/>
                </a:solidFill>
                <a:latin typeface="Verdana"/>
                <a:cs typeface="Verdana"/>
              </a:rPr>
              <a:t>web </a:t>
            </a:r>
            <a:r>
              <a:rPr lang="es-MX" sz="1600" spc="5" dirty="0">
                <a:solidFill>
                  <a:srgbClr val="FFFFFF"/>
                </a:solidFill>
                <a:latin typeface="Verdana"/>
                <a:cs typeface="Verdana"/>
              </a:rPr>
              <a:t>que </a:t>
            </a:r>
            <a:r>
              <a:rPr lang="es-MX" sz="1600" spc="10" dirty="0">
                <a:solidFill>
                  <a:srgbClr val="FFFFFF"/>
                </a:solidFill>
                <a:latin typeface="Verdana"/>
                <a:cs typeface="Verdana"/>
              </a:rPr>
              <a:t>son </a:t>
            </a:r>
            <a:r>
              <a:rPr lang="es-MX" sz="1600" spc="15" dirty="0">
                <a:solidFill>
                  <a:srgbClr val="FFFFFF"/>
                </a:solidFill>
                <a:latin typeface="Verdana"/>
                <a:cs typeface="Verdana"/>
              </a:rPr>
              <a:t>accesibles </a:t>
            </a:r>
            <a:r>
              <a:rPr lang="es-MX" sz="1600" spc="-725" dirty="0">
                <a:solidFill>
                  <a:srgbClr val="FFFFFF"/>
                </a:solidFill>
                <a:latin typeface="Verdana"/>
                <a:cs typeface="Verdana"/>
              </a:rPr>
              <a:t> </a:t>
            </a:r>
            <a:r>
              <a:rPr lang="es-MX" sz="1600" spc="-5" dirty="0">
                <a:solidFill>
                  <a:srgbClr val="FFFFFF"/>
                </a:solidFill>
                <a:latin typeface="Verdana"/>
                <a:cs typeface="Verdana"/>
              </a:rPr>
              <a:t>desde</a:t>
            </a:r>
            <a:r>
              <a:rPr lang="es-MX" sz="1600" spc="-70" dirty="0">
                <a:solidFill>
                  <a:srgbClr val="FFFFFF"/>
                </a:solidFill>
                <a:latin typeface="Verdana"/>
                <a:cs typeface="Verdana"/>
              </a:rPr>
              <a:t> </a:t>
            </a:r>
            <a:r>
              <a:rPr lang="es-MX" sz="1600" spc="5" dirty="0">
                <a:solidFill>
                  <a:srgbClr val="FFFFFF"/>
                </a:solidFill>
                <a:latin typeface="Verdana"/>
                <a:cs typeface="Verdana"/>
              </a:rPr>
              <a:t>el</a:t>
            </a:r>
            <a:r>
              <a:rPr lang="es-MX" sz="1600" spc="-70" dirty="0">
                <a:solidFill>
                  <a:srgbClr val="FFFFFF"/>
                </a:solidFill>
                <a:latin typeface="Verdana"/>
                <a:cs typeface="Verdana"/>
              </a:rPr>
              <a:t> </a:t>
            </a:r>
            <a:r>
              <a:rPr lang="es-MX" sz="1600" spc="5" dirty="0">
                <a:solidFill>
                  <a:srgbClr val="FFFFFF"/>
                </a:solidFill>
                <a:latin typeface="Verdana"/>
                <a:cs typeface="Verdana"/>
              </a:rPr>
              <a:t>exterior.</a:t>
            </a:r>
            <a:endParaRPr lang="es-MX" sz="1600" dirty="0">
              <a:latin typeface="Verdana"/>
              <a:cs typeface="Verdana"/>
            </a:endParaRPr>
          </a:p>
        </p:txBody>
      </p:sp>
      <p:sp>
        <p:nvSpPr>
          <p:cNvPr id="27" name="object 5">
            <a:extLst>
              <a:ext uri="{FF2B5EF4-FFF2-40B4-BE49-F238E27FC236}">
                <a16:creationId xmlns:a16="http://schemas.microsoft.com/office/drawing/2014/main" id="{F69DACF0-3EBB-46D1-A171-1EE5429EBE51}"/>
              </a:ext>
            </a:extLst>
          </p:cNvPr>
          <p:cNvSpPr txBox="1"/>
          <p:nvPr/>
        </p:nvSpPr>
        <p:spPr>
          <a:xfrm>
            <a:off x="4551996" y="6213003"/>
            <a:ext cx="4171164" cy="259045"/>
          </a:xfrm>
          <a:prstGeom prst="rect">
            <a:avLst/>
          </a:prstGeom>
        </p:spPr>
        <p:txBody>
          <a:bodyPr vert="horz" wrap="square" lIns="0" tIns="12700" rIns="0" bIns="0" rtlCol="0">
            <a:spAutoFit/>
          </a:bodyPr>
          <a:lstStyle>
            <a:defPPr>
              <a:defRPr lang="es-MX"/>
            </a:defPPr>
            <a:lvl1pPr algn="ctr">
              <a:lnSpc>
                <a:spcPct val="100000"/>
              </a:lnSpc>
              <a:defRPr spc="-15">
                <a:solidFill>
                  <a:srgbClr val="F28E19"/>
                </a:solidFill>
              </a:defRPr>
            </a:lvl1pPr>
          </a:lstStyle>
          <a:p>
            <a:r>
              <a:rPr lang="es-MX" dirty="0"/>
              <a:t>Monitoreo / Detección / Investigación</a:t>
            </a:r>
          </a:p>
        </p:txBody>
      </p:sp>
    </p:spTree>
    <p:extLst>
      <p:ext uri="{BB962C8B-B14F-4D97-AF65-F5344CB8AC3E}">
        <p14:creationId xmlns:p14="http://schemas.microsoft.com/office/powerpoint/2010/main" val="320459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3EAED0-401F-4A81-8F9D-4D72A3799B77}"/>
              </a:ext>
            </a:extLst>
          </p:cNvPr>
          <p:cNvPicPr>
            <a:picLocks noChangeAspect="1"/>
          </p:cNvPicPr>
          <p:nvPr/>
        </p:nvPicPr>
        <p:blipFill rotWithShape="1">
          <a:blip r:embed="rId2"/>
          <a:srcRect t="2177" r="40408" b="38315"/>
          <a:stretch/>
        </p:blipFill>
        <p:spPr>
          <a:xfrm>
            <a:off x="1" y="-1"/>
            <a:ext cx="12192000" cy="6858001"/>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1" y="29415"/>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9" name="object 11">
            <a:extLst>
              <a:ext uri="{FF2B5EF4-FFF2-40B4-BE49-F238E27FC236}">
                <a16:creationId xmlns:a16="http://schemas.microsoft.com/office/drawing/2014/main" id="{15E80A84-B4DF-4A8E-88AE-A96F7B25ED87}"/>
              </a:ext>
            </a:extLst>
          </p:cNvPr>
          <p:cNvSpPr/>
          <p:nvPr/>
        </p:nvSpPr>
        <p:spPr>
          <a:xfrm>
            <a:off x="1196955" y="726085"/>
            <a:ext cx="933767" cy="1378486"/>
          </a:xfrm>
          <a:custGeom>
            <a:avLst/>
            <a:gdLst/>
            <a:ahLst/>
            <a:cxnLst/>
            <a:rect l="l" t="t" r="r" b="b"/>
            <a:pathLst>
              <a:path w="942975" h="1410970">
                <a:moveTo>
                  <a:pt x="487059" y="1410793"/>
                </a:moveTo>
                <a:lnTo>
                  <a:pt x="441727" y="1410220"/>
                </a:lnTo>
                <a:lnTo>
                  <a:pt x="396504" y="1405279"/>
                </a:lnTo>
                <a:lnTo>
                  <a:pt x="351726" y="1395927"/>
                </a:lnTo>
                <a:lnTo>
                  <a:pt x="307728" y="1382119"/>
                </a:lnTo>
                <a:lnTo>
                  <a:pt x="264843" y="1363811"/>
                </a:lnTo>
                <a:lnTo>
                  <a:pt x="223407" y="1340959"/>
                </a:lnTo>
                <a:lnTo>
                  <a:pt x="183755" y="1313520"/>
                </a:lnTo>
                <a:lnTo>
                  <a:pt x="147073" y="1282206"/>
                </a:lnTo>
                <a:lnTo>
                  <a:pt x="114355" y="1247982"/>
                </a:lnTo>
                <a:lnTo>
                  <a:pt x="85645" y="1211184"/>
                </a:lnTo>
                <a:lnTo>
                  <a:pt x="60986" y="1172147"/>
                </a:lnTo>
                <a:lnTo>
                  <a:pt x="40422" y="1131207"/>
                </a:lnTo>
                <a:lnTo>
                  <a:pt x="23998" y="1088698"/>
                </a:lnTo>
                <a:lnTo>
                  <a:pt x="11757" y="1044958"/>
                </a:lnTo>
                <a:lnTo>
                  <a:pt x="3742" y="1000321"/>
                </a:lnTo>
                <a:lnTo>
                  <a:pt x="0" y="955123"/>
                </a:lnTo>
                <a:lnTo>
                  <a:pt x="571" y="909699"/>
                </a:lnTo>
                <a:lnTo>
                  <a:pt x="5502" y="864385"/>
                </a:lnTo>
                <a:lnTo>
                  <a:pt x="14836" y="819516"/>
                </a:lnTo>
                <a:lnTo>
                  <a:pt x="28616" y="775428"/>
                </a:lnTo>
                <a:lnTo>
                  <a:pt x="46887" y="732457"/>
                </a:lnTo>
                <a:lnTo>
                  <a:pt x="69692" y="690937"/>
                </a:lnTo>
                <a:lnTo>
                  <a:pt x="97076" y="651205"/>
                </a:lnTo>
                <a:lnTo>
                  <a:pt x="128375" y="614462"/>
                </a:lnTo>
                <a:lnTo>
                  <a:pt x="162850" y="581518"/>
                </a:lnTo>
                <a:lnTo>
                  <a:pt x="200148" y="552484"/>
                </a:lnTo>
                <a:lnTo>
                  <a:pt x="239912" y="527474"/>
                </a:lnTo>
                <a:lnTo>
                  <a:pt x="281789" y="506601"/>
                </a:lnTo>
                <a:lnTo>
                  <a:pt x="325424" y="489978"/>
                </a:lnTo>
                <a:lnTo>
                  <a:pt x="370462" y="477717"/>
                </a:lnTo>
                <a:lnTo>
                  <a:pt x="416549" y="469932"/>
                </a:lnTo>
                <a:lnTo>
                  <a:pt x="463330" y="466735"/>
                </a:lnTo>
                <a:lnTo>
                  <a:pt x="510451" y="468240"/>
                </a:lnTo>
                <a:lnTo>
                  <a:pt x="557556" y="474559"/>
                </a:lnTo>
                <a:lnTo>
                  <a:pt x="604292" y="485805"/>
                </a:lnTo>
                <a:lnTo>
                  <a:pt x="617850" y="468117"/>
                </a:lnTo>
                <a:lnTo>
                  <a:pt x="648502" y="441392"/>
                </a:lnTo>
                <a:lnTo>
                  <a:pt x="685754" y="428929"/>
                </a:lnTo>
                <a:lnTo>
                  <a:pt x="724953" y="431342"/>
                </a:lnTo>
                <a:lnTo>
                  <a:pt x="761444" y="449245"/>
                </a:lnTo>
                <a:lnTo>
                  <a:pt x="813874" y="489596"/>
                </a:lnTo>
                <a:lnTo>
                  <a:pt x="830029" y="471176"/>
                </a:lnTo>
                <a:lnTo>
                  <a:pt x="870848" y="422411"/>
                </a:lnTo>
                <a:lnTo>
                  <a:pt x="894742" y="392430"/>
                </a:lnTo>
                <a:lnTo>
                  <a:pt x="918697" y="341301"/>
                </a:lnTo>
                <a:lnTo>
                  <a:pt x="921268" y="311670"/>
                </a:lnTo>
                <a:lnTo>
                  <a:pt x="912859" y="284634"/>
                </a:lnTo>
                <a:lnTo>
                  <a:pt x="890461" y="264073"/>
                </a:lnTo>
                <a:lnTo>
                  <a:pt x="854964" y="253108"/>
                </a:lnTo>
                <a:lnTo>
                  <a:pt x="806950" y="251829"/>
                </a:lnTo>
                <a:lnTo>
                  <a:pt x="747000" y="260325"/>
                </a:lnTo>
                <a:lnTo>
                  <a:pt x="698704" y="266648"/>
                </a:lnTo>
                <a:lnTo>
                  <a:pt x="659035" y="264185"/>
                </a:lnTo>
                <a:lnTo>
                  <a:pt x="628114" y="252983"/>
                </a:lnTo>
                <a:lnTo>
                  <a:pt x="606063" y="233089"/>
                </a:lnTo>
                <a:lnTo>
                  <a:pt x="590192" y="183266"/>
                </a:lnTo>
                <a:lnTo>
                  <a:pt x="596362" y="124824"/>
                </a:lnTo>
                <a:lnTo>
                  <a:pt x="614216" y="68587"/>
                </a:lnTo>
                <a:lnTo>
                  <a:pt x="633393" y="25377"/>
                </a:lnTo>
                <a:lnTo>
                  <a:pt x="651696" y="0"/>
                </a:lnTo>
                <a:lnTo>
                  <a:pt x="656132" y="2528"/>
                </a:lnTo>
                <a:lnTo>
                  <a:pt x="660609" y="4943"/>
                </a:lnTo>
                <a:lnTo>
                  <a:pt x="662126" y="10699"/>
                </a:lnTo>
                <a:lnTo>
                  <a:pt x="659614" y="15149"/>
                </a:lnTo>
                <a:lnTo>
                  <a:pt x="651095" y="31464"/>
                </a:lnTo>
                <a:lnTo>
                  <a:pt x="633109" y="71324"/>
                </a:lnTo>
                <a:lnTo>
                  <a:pt x="615524" y="123734"/>
                </a:lnTo>
                <a:lnTo>
                  <a:pt x="608208" y="177699"/>
                </a:lnTo>
                <a:lnTo>
                  <a:pt x="621030" y="222225"/>
                </a:lnTo>
                <a:lnTo>
                  <a:pt x="639306" y="238078"/>
                </a:lnTo>
                <a:lnTo>
                  <a:pt x="665847" y="246704"/>
                </a:lnTo>
                <a:lnTo>
                  <a:pt x="700550" y="248079"/>
                </a:lnTo>
                <a:lnTo>
                  <a:pt x="743314" y="242180"/>
                </a:lnTo>
                <a:lnTo>
                  <a:pt x="809691" y="233073"/>
                </a:lnTo>
                <a:lnTo>
                  <a:pt x="862798" y="235509"/>
                </a:lnTo>
                <a:lnTo>
                  <a:pt x="902479" y="249456"/>
                </a:lnTo>
                <a:lnTo>
                  <a:pt x="928583" y="274885"/>
                </a:lnTo>
                <a:lnTo>
                  <a:pt x="939178" y="306148"/>
                </a:lnTo>
                <a:lnTo>
                  <a:pt x="937728" y="340665"/>
                </a:lnTo>
                <a:lnTo>
                  <a:pt x="909299" y="403849"/>
                </a:lnTo>
                <a:lnTo>
                  <a:pt x="885540" y="433665"/>
                </a:lnTo>
                <a:lnTo>
                  <a:pt x="844810" y="482372"/>
                </a:lnTo>
                <a:lnTo>
                  <a:pt x="828577" y="500910"/>
                </a:lnTo>
                <a:lnTo>
                  <a:pt x="852921" y="519644"/>
                </a:lnTo>
                <a:lnTo>
                  <a:pt x="879600" y="550366"/>
                </a:lnTo>
                <a:lnTo>
                  <a:pt x="892040" y="587701"/>
                </a:lnTo>
                <a:lnTo>
                  <a:pt x="889634" y="626984"/>
                </a:lnTo>
                <a:lnTo>
                  <a:pt x="871770" y="663551"/>
                </a:lnTo>
                <a:lnTo>
                  <a:pt x="862439" y="675716"/>
                </a:lnTo>
                <a:lnTo>
                  <a:pt x="888207" y="718910"/>
                </a:lnTo>
                <a:lnTo>
                  <a:pt x="908991" y="763879"/>
                </a:lnTo>
                <a:lnTo>
                  <a:pt x="924798" y="810240"/>
                </a:lnTo>
                <a:lnTo>
                  <a:pt x="935640" y="857608"/>
                </a:lnTo>
                <a:lnTo>
                  <a:pt x="941525" y="905598"/>
                </a:lnTo>
                <a:lnTo>
                  <a:pt x="942462" y="953827"/>
                </a:lnTo>
                <a:lnTo>
                  <a:pt x="938462" y="1001909"/>
                </a:lnTo>
                <a:lnTo>
                  <a:pt x="929534" y="1049460"/>
                </a:lnTo>
                <a:lnTo>
                  <a:pt x="915687" y="1096096"/>
                </a:lnTo>
                <a:lnTo>
                  <a:pt x="896932" y="1141432"/>
                </a:lnTo>
                <a:lnTo>
                  <a:pt x="873276" y="1185085"/>
                </a:lnTo>
                <a:lnTo>
                  <a:pt x="844731" y="1226669"/>
                </a:lnTo>
                <a:lnTo>
                  <a:pt x="813480" y="1263424"/>
                </a:lnTo>
                <a:lnTo>
                  <a:pt x="779325" y="1296207"/>
                </a:lnTo>
                <a:lnTo>
                  <a:pt x="742602" y="1324976"/>
                </a:lnTo>
                <a:lnTo>
                  <a:pt x="703644" y="1349684"/>
                </a:lnTo>
                <a:lnTo>
                  <a:pt x="662786" y="1370289"/>
                </a:lnTo>
                <a:lnTo>
                  <a:pt x="620364" y="1386746"/>
                </a:lnTo>
                <a:lnTo>
                  <a:pt x="576712" y="1399012"/>
                </a:lnTo>
                <a:lnTo>
                  <a:pt x="532166" y="1407042"/>
                </a:lnTo>
                <a:lnTo>
                  <a:pt x="487059" y="1410793"/>
                </a:lnTo>
                <a:close/>
              </a:path>
            </a:pathLst>
          </a:custGeom>
          <a:solidFill>
            <a:srgbClr val="FFFFFF"/>
          </a:solidFill>
        </p:spPr>
        <p:txBody>
          <a:bodyPr wrap="square" lIns="0" tIns="0" rIns="0" bIns="0" rtlCol="0"/>
          <a:lstStyle/>
          <a:p>
            <a:endParaRPr/>
          </a:p>
        </p:txBody>
      </p:sp>
      <p:sp>
        <p:nvSpPr>
          <p:cNvPr id="10" name="object 19">
            <a:extLst>
              <a:ext uri="{FF2B5EF4-FFF2-40B4-BE49-F238E27FC236}">
                <a16:creationId xmlns:a16="http://schemas.microsoft.com/office/drawing/2014/main" id="{E3E14C7C-9868-4ED4-9C75-F226489C8DF5}"/>
              </a:ext>
            </a:extLst>
          </p:cNvPr>
          <p:cNvSpPr/>
          <p:nvPr/>
        </p:nvSpPr>
        <p:spPr>
          <a:xfrm>
            <a:off x="1196955" y="2648271"/>
            <a:ext cx="1110296" cy="1078298"/>
          </a:xfrm>
          <a:custGeom>
            <a:avLst/>
            <a:gdLst/>
            <a:ahLst/>
            <a:cxnLst/>
            <a:rect l="l" t="t" r="r" b="b"/>
            <a:pathLst>
              <a:path w="1296034" h="1130934">
                <a:moveTo>
                  <a:pt x="1036358" y="59156"/>
                </a:moveTo>
                <a:lnTo>
                  <a:pt x="1034491" y="38798"/>
                </a:lnTo>
                <a:lnTo>
                  <a:pt x="1023302" y="18554"/>
                </a:lnTo>
                <a:lnTo>
                  <a:pt x="1005624" y="5232"/>
                </a:lnTo>
                <a:lnTo>
                  <a:pt x="984161" y="0"/>
                </a:lnTo>
                <a:lnTo>
                  <a:pt x="961618" y="3987"/>
                </a:lnTo>
                <a:lnTo>
                  <a:pt x="827405" y="58254"/>
                </a:lnTo>
                <a:lnTo>
                  <a:pt x="751827" y="154940"/>
                </a:lnTo>
                <a:lnTo>
                  <a:pt x="727354" y="145745"/>
                </a:lnTo>
                <a:lnTo>
                  <a:pt x="701776" y="138976"/>
                </a:lnTo>
                <a:lnTo>
                  <a:pt x="675233" y="134785"/>
                </a:lnTo>
                <a:lnTo>
                  <a:pt x="647877" y="133362"/>
                </a:lnTo>
                <a:lnTo>
                  <a:pt x="620522" y="134785"/>
                </a:lnTo>
                <a:lnTo>
                  <a:pt x="594004" y="138976"/>
                </a:lnTo>
                <a:lnTo>
                  <a:pt x="568439" y="145745"/>
                </a:lnTo>
                <a:lnTo>
                  <a:pt x="543979" y="154940"/>
                </a:lnTo>
                <a:lnTo>
                  <a:pt x="493331" y="78638"/>
                </a:lnTo>
                <a:lnTo>
                  <a:pt x="334187" y="3987"/>
                </a:lnTo>
                <a:lnTo>
                  <a:pt x="311645" y="0"/>
                </a:lnTo>
                <a:lnTo>
                  <a:pt x="290169" y="5232"/>
                </a:lnTo>
                <a:lnTo>
                  <a:pt x="272465" y="18554"/>
                </a:lnTo>
                <a:lnTo>
                  <a:pt x="261264" y="38798"/>
                </a:lnTo>
                <a:lnTo>
                  <a:pt x="259422" y="59156"/>
                </a:lnTo>
                <a:lnTo>
                  <a:pt x="265303" y="78270"/>
                </a:lnTo>
                <a:lnTo>
                  <a:pt x="277660" y="94297"/>
                </a:lnTo>
                <a:lnTo>
                  <a:pt x="295236" y="105397"/>
                </a:lnTo>
                <a:lnTo>
                  <a:pt x="411543" y="152412"/>
                </a:lnTo>
                <a:lnTo>
                  <a:pt x="455320" y="218440"/>
                </a:lnTo>
                <a:lnTo>
                  <a:pt x="432193" y="247675"/>
                </a:lnTo>
                <a:lnTo>
                  <a:pt x="413397" y="280047"/>
                </a:lnTo>
                <a:lnTo>
                  <a:pt x="399402" y="315150"/>
                </a:lnTo>
                <a:lnTo>
                  <a:pt x="390639" y="352552"/>
                </a:lnTo>
                <a:lnTo>
                  <a:pt x="391706" y="367550"/>
                </a:lnTo>
                <a:lnTo>
                  <a:pt x="398830" y="380187"/>
                </a:lnTo>
                <a:lnTo>
                  <a:pt x="410552" y="388899"/>
                </a:lnTo>
                <a:lnTo>
                  <a:pt x="425424" y="392150"/>
                </a:lnTo>
                <a:lnTo>
                  <a:pt x="870381" y="392150"/>
                </a:lnTo>
                <a:lnTo>
                  <a:pt x="885228" y="388899"/>
                </a:lnTo>
                <a:lnTo>
                  <a:pt x="896962" y="380187"/>
                </a:lnTo>
                <a:lnTo>
                  <a:pt x="904087" y="367550"/>
                </a:lnTo>
                <a:lnTo>
                  <a:pt x="905167" y="352552"/>
                </a:lnTo>
                <a:lnTo>
                  <a:pt x="896391" y="315150"/>
                </a:lnTo>
                <a:lnTo>
                  <a:pt x="882383" y="280047"/>
                </a:lnTo>
                <a:lnTo>
                  <a:pt x="863574" y="247675"/>
                </a:lnTo>
                <a:lnTo>
                  <a:pt x="840435" y="218440"/>
                </a:lnTo>
                <a:lnTo>
                  <a:pt x="884224" y="152412"/>
                </a:lnTo>
                <a:lnTo>
                  <a:pt x="1000556" y="105359"/>
                </a:lnTo>
                <a:lnTo>
                  <a:pt x="1018146" y="94272"/>
                </a:lnTo>
                <a:lnTo>
                  <a:pt x="1030490" y="78257"/>
                </a:lnTo>
                <a:lnTo>
                  <a:pt x="1036358" y="59156"/>
                </a:lnTo>
                <a:close/>
              </a:path>
              <a:path w="1296034" h="1130934">
                <a:moveTo>
                  <a:pt x="1295831" y="455472"/>
                </a:moveTo>
                <a:lnTo>
                  <a:pt x="1291818" y="435063"/>
                </a:lnTo>
                <a:lnTo>
                  <a:pt x="1279791" y="417131"/>
                </a:lnTo>
                <a:lnTo>
                  <a:pt x="1261745" y="405244"/>
                </a:lnTo>
                <a:lnTo>
                  <a:pt x="1241196" y="401281"/>
                </a:lnTo>
                <a:lnTo>
                  <a:pt x="1220673" y="405244"/>
                </a:lnTo>
                <a:lnTo>
                  <a:pt x="1202639" y="417131"/>
                </a:lnTo>
                <a:lnTo>
                  <a:pt x="1071943" y="547027"/>
                </a:lnTo>
                <a:lnTo>
                  <a:pt x="962672" y="547027"/>
                </a:lnTo>
                <a:lnTo>
                  <a:pt x="957491" y="521538"/>
                </a:lnTo>
                <a:lnTo>
                  <a:pt x="943368" y="500710"/>
                </a:lnTo>
                <a:lnTo>
                  <a:pt x="922401" y="486676"/>
                </a:lnTo>
                <a:lnTo>
                  <a:pt x="896734" y="481520"/>
                </a:lnTo>
                <a:lnTo>
                  <a:pt x="731126" y="481520"/>
                </a:lnTo>
                <a:lnTo>
                  <a:pt x="731126" y="597496"/>
                </a:lnTo>
                <a:lnTo>
                  <a:pt x="730224" y="606602"/>
                </a:lnTo>
                <a:lnTo>
                  <a:pt x="727570" y="615276"/>
                </a:lnTo>
                <a:lnTo>
                  <a:pt x="723277" y="623277"/>
                </a:lnTo>
                <a:lnTo>
                  <a:pt x="717448" y="630351"/>
                </a:lnTo>
                <a:lnTo>
                  <a:pt x="627456" y="719937"/>
                </a:lnTo>
                <a:lnTo>
                  <a:pt x="628891" y="727430"/>
                </a:lnTo>
                <a:lnTo>
                  <a:pt x="629653" y="735126"/>
                </a:lnTo>
                <a:lnTo>
                  <a:pt x="629716" y="743038"/>
                </a:lnTo>
                <a:lnTo>
                  <a:pt x="629031" y="751141"/>
                </a:lnTo>
                <a:lnTo>
                  <a:pt x="620458" y="778941"/>
                </a:lnTo>
                <a:lnTo>
                  <a:pt x="603542" y="802132"/>
                </a:lnTo>
                <a:lnTo>
                  <a:pt x="580148" y="818819"/>
                </a:lnTo>
                <a:lnTo>
                  <a:pt x="552119" y="827125"/>
                </a:lnTo>
                <a:lnTo>
                  <a:pt x="511581" y="822680"/>
                </a:lnTo>
                <a:lnTo>
                  <a:pt x="478764" y="802043"/>
                </a:lnTo>
                <a:lnTo>
                  <a:pt x="457962" y="769429"/>
                </a:lnTo>
                <a:lnTo>
                  <a:pt x="453466" y="729119"/>
                </a:lnTo>
                <a:lnTo>
                  <a:pt x="461797" y="701268"/>
                </a:lnTo>
                <a:lnTo>
                  <a:pt x="478561" y="678002"/>
                </a:lnTo>
                <a:lnTo>
                  <a:pt x="501878" y="661149"/>
                </a:lnTo>
                <a:lnTo>
                  <a:pt x="529844" y="652576"/>
                </a:lnTo>
                <a:lnTo>
                  <a:pt x="538035" y="651903"/>
                </a:lnTo>
                <a:lnTo>
                  <a:pt x="545985" y="651979"/>
                </a:lnTo>
                <a:lnTo>
                  <a:pt x="553745" y="652754"/>
                </a:lnTo>
                <a:lnTo>
                  <a:pt x="561289" y="654177"/>
                </a:lnTo>
                <a:lnTo>
                  <a:pt x="637628" y="578281"/>
                </a:lnTo>
                <a:lnTo>
                  <a:pt x="637628" y="481520"/>
                </a:lnTo>
                <a:lnTo>
                  <a:pt x="399072" y="481520"/>
                </a:lnTo>
                <a:lnTo>
                  <a:pt x="373392" y="486676"/>
                </a:lnTo>
                <a:lnTo>
                  <a:pt x="352437" y="500710"/>
                </a:lnTo>
                <a:lnTo>
                  <a:pt x="338315" y="521538"/>
                </a:lnTo>
                <a:lnTo>
                  <a:pt x="333133" y="547027"/>
                </a:lnTo>
                <a:lnTo>
                  <a:pt x="223862" y="547027"/>
                </a:lnTo>
                <a:lnTo>
                  <a:pt x="93154" y="417131"/>
                </a:lnTo>
                <a:lnTo>
                  <a:pt x="75082" y="405244"/>
                </a:lnTo>
                <a:lnTo>
                  <a:pt x="54546" y="401281"/>
                </a:lnTo>
                <a:lnTo>
                  <a:pt x="34036" y="405244"/>
                </a:lnTo>
                <a:lnTo>
                  <a:pt x="16002" y="417131"/>
                </a:lnTo>
                <a:lnTo>
                  <a:pt x="4000" y="435063"/>
                </a:lnTo>
                <a:lnTo>
                  <a:pt x="0" y="455472"/>
                </a:lnTo>
                <a:lnTo>
                  <a:pt x="4000" y="475894"/>
                </a:lnTo>
                <a:lnTo>
                  <a:pt x="162560" y="639622"/>
                </a:lnTo>
                <a:lnTo>
                  <a:pt x="201307" y="655586"/>
                </a:lnTo>
                <a:lnTo>
                  <a:pt x="333133" y="655586"/>
                </a:lnTo>
                <a:lnTo>
                  <a:pt x="333133" y="812800"/>
                </a:lnTo>
                <a:lnTo>
                  <a:pt x="333502" y="821143"/>
                </a:lnTo>
                <a:lnTo>
                  <a:pt x="334302" y="829652"/>
                </a:lnTo>
                <a:lnTo>
                  <a:pt x="255739" y="829652"/>
                </a:lnTo>
                <a:lnTo>
                  <a:pt x="217195" y="845578"/>
                </a:lnTo>
                <a:lnTo>
                  <a:pt x="70485" y="991400"/>
                </a:lnTo>
                <a:lnTo>
                  <a:pt x="54533" y="1029728"/>
                </a:lnTo>
                <a:lnTo>
                  <a:pt x="58521" y="1050150"/>
                </a:lnTo>
                <a:lnTo>
                  <a:pt x="88607" y="1079995"/>
                </a:lnTo>
                <a:lnTo>
                  <a:pt x="109181" y="1083983"/>
                </a:lnTo>
                <a:lnTo>
                  <a:pt x="119583" y="1082992"/>
                </a:lnTo>
                <a:lnTo>
                  <a:pt x="129692" y="1079995"/>
                </a:lnTo>
                <a:lnTo>
                  <a:pt x="139192" y="1075029"/>
                </a:lnTo>
                <a:lnTo>
                  <a:pt x="147751" y="1068095"/>
                </a:lnTo>
                <a:lnTo>
                  <a:pt x="278422" y="938161"/>
                </a:lnTo>
                <a:lnTo>
                  <a:pt x="364934" y="938161"/>
                </a:lnTo>
                <a:lnTo>
                  <a:pt x="387654" y="980224"/>
                </a:lnTo>
                <a:lnTo>
                  <a:pt x="415378" y="1019479"/>
                </a:lnTo>
                <a:lnTo>
                  <a:pt x="447484" y="1054976"/>
                </a:lnTo>
                <a:lnTo>
                  <a:pt x="483298" y="1085824"/>
                </a:lnTo>
                <a:lnTo>
                  <a:pt x="522185" y="1111072"/>
                </a:lnTo>
                <a:lnTo>
                  <a:pt x="563499" y="1129804"/>
                </a:lnTo>
                <a:lnTo>
                  <a:pt x="563499" y="1013828"/>
                </a:lnTo>
                <a:lnTo>
                  <a:pt x="564413" y="1004697"/>
                </a:lnTo>
                <a:lnTo>
                  <a:pt x="567080" y="995997"/>
                </a:lnTo>
                <a:lnTo>
                  <a:pt x="571385" y="987983"/>
                </a:lnTo>
                <a:lnTo>
                  <a:pt x="577227" y="980884"/>
                </a:lnTo>
                <a:lnTo>
                  <a:pt x="667207" y="891463"/>
                </a:lnTo>
                <a:lnTo>
                  <a:pt x="665746" y="883958"/>
                </a:lnTo>
                <a:lnTo>
                  <a:pt x="664959" y="876249"/>
                </a:lnTo>
                <a:lnTo>
                  <a:pt x="664895" y="868311"/>
                </a:lnTo>
                <a:lnTo>
                  <a:pt x="665594" y="860183"/>
                </a:lnTo>
                <a:lnTo>
                  <a:pt x="674217" y="832383"/>
                </a:lnTo>
                <a:lnTo>
                  <a:pt x="691172" y="809205"/>
                </a:lnTo>
                <a:lnTo>
                  <a:pt x="714590" y="792543"/>
                </a:lnTo>
                <a:lnTo>
                  <a:pt x="742632" y="784237"/>
                </a:lnTo>
                <a:lnTo>
                  <a:pt x="783158" y="788746"/>
                </a:lnTo>
                <a:lnTo>
                  <a:pt x="815936" y="809447"/>
                </a:lnTo>
                <a:lnTo>
                  <a:pt x="836701" y="842060"/>
                </a:lnTo>
                <a:lnTo>
                  <a:pt x="841171" y="882357"/>
                </a:lnTo>
                <a:lnTo>
                  <a:pt x="832789" y="910196"/>
                </a:lnTo>
                <a:lnTo>
                  <a:pt x="816000" y="933450"/>
                </a:lnTo>
                <a:lnTo>
                  <a:pt x="792683" y="950277"/>
                </a:lnTo>
                <a:lnTo>
                  <a:pt x="764743" y="958824"/>
                </a:lnTo>
                <a:lnTo>
                  <a:pt x="756577" y="959497"/>
                </a:lnTo>
                <a:lnTo>
                  <a:pt x="748614" y="959421"/>
                </a:lnTo>
                <a:lnTo>
                  <a:pt x="740867" y="958646"/>
                </a:lnTo>
                <a:lnTo>
                  <a:pt x="733348" y="957224"/>
                </a:lnTo>
                <a:lnTo>
                  <a:pt x="656996" y="1033119"/>
                </a:lnTo>
                <a:lnTo>
                  <a:pt x="656996" y="1130363"/>
                </a:lnTo>
                <a:lnTo>
                  <a:pt x="730643" y="1130363"/>
                </a:lnTo>
                <a:lnTo>
                  <a:pt x="792251" y="1099870"/>
                </a:lnTo>
                <a:lnTo>
                  <a:pt x="847661" y="1055509"/>
                </a:lnTo>
                <a:lnTo>
                  <a:pt x="894626" y="1000594"/>
                </a:lnTo>
                <a:lnTo>
                  <a:pt x="930871" y="938161"/>
                </a:lnTo>
                <a:lnTo>
                  <a:pt x="1017346" y="938161"/>
                </a:lnTo>
                <a:lnTo>
                  <a:pt x="1148041" y="1068095"/>
                </a:lnTo>
                <a:lnTo>
                  <a:pt x="1186624" y="1083983"/>
                </a:lnTo>
                <a:lnTo>
                  <a:pt x="1197076" y="1082992"/>
                </a:lnTo>
                <a:lnTo>
                  <a:pt x="1237234" y="1050150"/>
                </a:lnTo>
                <a:lnTo>
                  <a:pt x="1241234" y="1029728"/>
                </a:lnTo>
                <a:lnTo>
                  <a:pt x="1237234" y="1009319"/>
                </a:lnTo>
                <a:lnTo>
                  <a:pt x="1078471" y="845578"/>
                </a:lnTo>
                <a:lnTo>
                  <a:pt x="1039939" y="829652"/>
                </a:lnTo>
                <a:lnTo>
                  <a:pt x="961491" y="829652"/>
                </a:lnTo>
                <a:lnTo>
                  <a:pt x="962228" y="821143"/>
                </a:lnTo>
                <a:lnTo>
                  <a:pt x="962672" y="812800"/>
                </a:lnTo>
                <a:lnTo>
                  <a:pt x="962672" y="655586"/>
                </a:lnTo>
                <a:lnTo>
                  <a:pt x="1094498" y="655586"/>
                </a:lnTo>
                <a:lnTo>
                  <a:pt x="1133068" y="639660"/>
                </a:lnTo>
                <a:lnTo>
                  <a:pt x="1279791" y="493839"/>
                </a:lnTo>
                <a:lnTo>
                  <a:pt x="1291818" y="475894"/>
                </a:lnTo>
                <a:lnTo>
                  <a:pt x="1295831" y="455472"/>
                </a:lnTo>
                <a:close/>
              </a:path>
            </a:pathLst>
          </a:custGeom>
          <a:solidFill>
            <a:srgbClr val="FFFFFF"/>
          </a:solidFill>
        </p:spPr>
        <p:txBody>
          <a:bodyPr wrap="square" lIns="0" tIns="0" rIns="0" bIns="0" rtlCol="0"/>
          <a:lstStyle/>
          <a:p>
            <a:endParaRPr/>
          </a:p>
        </p:txBody>
      </p:sp>
      <p:grpSp>
        <p:nvGrpSpPr>
          <p:cNvPr id="12" name="object 20">
            <a:extLst>
              <a:ext uri="{FF2B5EF4-FFF2-40B4-BE49-F238E27FC236}">
                <a16:creationId xmlns:a16="http://schemas.microsoft.com/office/drawing/2014/main" id="{3053F84B-1D7C-4904-BC3A-76AB1B828866}"/>
              </a:ext>
            </a:extLst>
          </p:cNvPr>
          <p:cNvGrpSpPr/>
          <p:nvPr/>
        </p:nvGrpSpPr>
        <p:grpSpPr>
          <a:xfrm>
            <a:off x="1434104" y="4231479"/>
            <a:ext cx="635998" cy="1455590"/>
            <a:chOff x="10375661" y="8429848"/>
            <a:chExt cx="666750" cy="1400175"/>
          </a:xfrm>
        </p:grpSpPr>
        <p:sp>
          <p:nvSpPr>
            <p:cNvPr id="13" name="object 21">
              <a:extLst>
                <a:ext uri="{FF2B5EF4-FFF2-40B4-BE49-F238E27FC236}">
                  <a16:creationId xmlns:a16="http://schemas.microsoft.com/office/drawing/2014/main" id="{5383DEFB-909B-49CF-A317-1AB62A8DC632}"/>
                </a:ext>
              </a:extLst>
            </p:cNvPr>
            <p:cNvSpPr/>
            <p:nvPr/>
          </p:nvSpPr>
          <p:spPr>
            <a:xfrm>
              <a:off x="10381936" y="8436099"/>
              <a:ext cx="654685" cy="1387475"/>
            </a:xfrm>
            <a:custGeom>
              <a:avLst/>
              <a:gdLst/>
              <a:ahLst/>
              <a:cxnLst/>
              <a:rect l="l" t="t" r="r" b="b"/>
              <a:pathLst>
                <a:path w="654684" h="1387475">
                  <a:moveTo>
                    <a:pt x="0" y="1387220"/>
                  </a:moveTo>
                  <a:lnTo>
                    <a:pt x="345411" y="764241"/>
                  </a:lnTo>
                  <a:lnTo>
                    <a:pt x="0" y="764241"/>
                  </a:lnTo>
                  <a:lnTo>
                    <a:pt x="654129" y="0"/>
                  </a:lnTo>
                  <a:lnTo>
                    <a:pt x="308733" y="622978"/>
                  </a:lnTo>
                  <a:lnTo>
                    <a:pt x="654129" y="622978"/>
                  </a:lnTo>
                  <a:lnTo>
                    <a:pt x="0" y="1387220"/>
                  </a:lnTo>
                  <a:close/>
                </a:path>
              </a:pathLst>
            </a:custGeom>
            <a:solidFill>
              <a:srgbClr val="FFFFFF"/>
            </a:solidFill>
          </p:spPr>
          <p:txBody>
            <a:bodyPr wrap="square" lIns="0" tIns="0" rIns="0" bIns="0" rtlCol="0"/>
            <a:lstStyle/>
            <a:p>
              <a:endParaRPr/>
            </a:p>
          </p:txBody>
        </p:sp>
        <p:sp>
          <p:nvSpPr>
            <p:cNvPr id="14" name="object 22">
              <a:extLst>
                <a:ext uri="{FF2B5EF4-FFF2-40B4-BE49-F238E27FC236}">
                  <a16:creationId xmlns:a16="http://schemas.microsoft.com/office/drawing/2014/main" id="{8D93FE11-F852-4695-868C-D9D4111C6CEB}"/>
                </a:ext>
              </a:extLst>
            </p:cNvPr>
            <p:cNvSpPr/>
            <p:nvPr/>
          </p:nvSpPr>
          <p:spPr>
            <a:xfrm>
              <a:off x="10375661" y="8429848"/>
              <a:ext cx="666750" cy="1400175"/>
            </a:xfrm>
            <a:custGeom>
              <a:avLst/>
              <a:gdLst/>
              <a:ahLst/>
              <a:cxnLst/>
              <a:rect l="l" t="t" r="r" b="b"/>
              <a:pathLst>
                <a:path w="666750" h="1400175">
                  <a:moveTo>
                    <a:pt x="5418" y="1399708"/>
                  </a:moveTo>
                  <a:lnTo>
                    <a:pt x="726" y="1396422"/>
                  </a:lnTo>
                  <a:lnTo>
                    <a:pt x="0" y="1393252"/>
                  </a:lnTo>
                  <a:lnTo>
                    <a:pt x="342186" y="776101"/>
                  </a:lnTo>
                  <a:lnTo>
                    <a:pt x="4081" y="776101"/>
                  </a:lnTo>
                  <a:lnTo>
                    <a:pt x="2120" y="774830"/>
                  </a:lnTo>
                  <a:lnTo>
                    <a:pt x="290" y="770829"/>
                  </a:lnTo>
                  <a:lnTo>
                    <a:pt x="610" y="768492"/>
                  </a:lnTo>
                  <a:lnTo>
                    <a:pt x="658051" y="408"/>
                  </a:lnTo>
                  <a:lnTo>
                    <a:pt x="661262" y="0"/>
                  </a:lnTo>
                  <a:lnTo>
                    <a:pt x="665953" y="3286"/>
                  </a:lnTo>
                  <a:lnTo>
                    <a:pt x="666680" y="6455"/>
                  </a:lnTo>
                  <a:lnTo>
                    <a:pt x="641519" y="51834"/>
                  </a:lnTo>
                  <a:lnTo>
                    <a:pt x="628753" y="51834"/>
                  </a:lnTo>
                  <a:lnTo>
                    <a:pt x="18433" y="764884"/>
                  </a:lnTo>
                  <a:lnTo>
                    <a:pt x="353661" y="764884"/>
                  </a:lnTo>
                  <a:lnTo>
                    <a:pt x="355492" y="765936"/>
                  </a:lnTo>
                  <a:lnTo>
                    <a:pt x="357496" y="769353"/>
                  </a:lnTo>
                  <a:lnTo>
                    <a:pt x="357511" y="771486"/>
                  </a:lnTo>
                  <a:lnTo>
                    <a:pt x="37941" y="1347873"/>
                  </a:lnTo>
                  <a:lnTo>
                    <a:pt x="52646" y="1347873"/>
                  </a:lnTo>
                  <a:lnTo>
                    <a:pt x="8628" y="1399299"/>
                  </a:lnTo>
                  <a:lnTo>
                    <a:pt x="5418" y="1399708"/>
                  </a:lnTo>
                  <a:close/>
                </a:path>
                <a:path w="666750" h="1400175">
                  <a:moveTo>
                    <a:pt x="315008" y="634838"/>
                  </a:moveTo>
                  <a:lnTo>
                    <a:pt x="313032" y="634838"/>
                  </a:lnTo>
                  <a:lnTo>
                    <a:pt x="311188" y="633771"/>
                  </a:lnTo>
                  <a:lnTo>
                    <a:pt x="309198" y="630354"/>
                  </a:lnTo>
                  <a:lnTo>
                    <a:pt x="309169" y="628221"/>
                  </a:lnTo>
                  <a:lnTo>
                    <a:pt x="628753" y="51834"/>
                  </a:lnTo>
                  <a:lnTo>
                    <a:pt x="641519" y="51834"/>
                  </a:lnTo>
                  <a:lnTo>
                    <a:pt x="324490" y="623621"/>
                  </a:lnTo>
                  <a:lnTo>
                    <a:pt x="315008" y="623621"/>
                  </a:lnTo>
                  <a:lnTo>
                    <a:pt x="315008" y="634838"/>
                  </a:lnTo>
                  <a:close/>
                </a:path>
                <a:path w="666750" h="1400175">
                  <a:moveTo>
                    <a:pt x="319874" y="631946"/>
                  </a:moveTo>
                  <a:lnTo>
                    <a:pt x="315008" y="629229"/>
                  </a:lnTo>
                  <a:lnTo>
                    <a:pt x="315008" y="623621"/>
                  </a:lnTo>
                  <a:lnTo>
                    <a:pt x="324490" y="623621"/>
                  </a:lnTo>
                  <a:lnTo>
                    <a:pt x="319874" y="631946"/>
                  </a:lnTo>
                  <a:close/>
                </a:path>
                <a:path w="666750" h="1400175">
                  <a:moveTo>
                    <a:pt x="665445" y="631946"/>
                  </a:moveTo>
                  <a:lnTo>
                    <a:pt x="319874" y="631946"/>
                  </a:lnTo>
                  <a:lnTo>
                    <a:pt x="324490" y="623621"/>
                  </a:lnTo>
                  <a:lnTo>
                    <a:pt x="662598" y="623621"/>
                  </a:lnTo>
                  <a:lnTo>
                    <a:pt x="664573" y="624891"/>
                  </a:lnTo>
                  <a:lnTo>
                    <a:pt x="666389" y="628879"/>
                  </a:lnTo>
                  <a:lnTo>
                    <a:pt x="666070" y="631216"/>
                  </a:lnTo>
                  <a:lnTo>
                    <a:pt x="665445" y="631946"/>
                  </a:lnTo>
                  <a:close/>
                </a:path>
                <a:path w="666750" h="1400175">
                  <a:moveTo>
                    <a:pt x="52646" y="1347873"/>
                  </a:moveTo>
                  <a:lnTo>
                    <a:pt x="37941" y="1347873"/>
                  </a:lnTo>
                  <a:lnTo>
                    <a:pt x="648246" y="634838"/>
                  </a:lnTo>
                  <a:lnTo>
                    <a:pt x="315008" y="634838"/>
                  </a:lnTo>
                  <a:lnTo>
                    <a:pt x="315008" y="629229"/>
                  </a:lnTo>
                  <a:lnTo>
                    <a:pt x="319874" y="631946"/>
                  </a:lnTo>
                  <a:lnTo>
                    <a:pt x="665445" y="631946"/>
                  </a:lnTo>
                  <a:lnTo>
                    <a:pt x="52646" y="1347873"/>
                  </a:lnTo>
                  <a:close/>
                </a:path>
              </a:pathLst>
            </a:custGeom>
            <a:solidFill>
              <a:srgbClr val="383436"/>
            </a:solidFill>
          </p:spPr>
          <p:txBody>
            <a:bodyPr wrap="square" lIns="0" tIns="0" rIns="0" bIns="0" rtlCol="0"/>
            <a:lstStyle/>
            <a:p>
              <a:endParaRPr/>
            </a:p>
          </p:txBody>
        </p:sp>
      </p:grpSp>
      <p:sp>
        <p:nvSpPr>
          <p:cNvPr id="15" name="object 10">
            <a:extLst>
              <a:ext uri="{FF2B5EF4-FFF2-40B4-BE49-F238E27FC236}">
                <a16:creationId xmlns:a16="http://schemas.microsoft.com/office/drawing/2014/main" id="{97A02455-5FD6-4F11-B130-835FF85C13B3}"/>
              </a:ext>
            </a:extLst>
          </p:cNvPr>
          <p:cNvSpPr txBox="1"/>
          <p:nvPr/>
        </p:nvSpPr>
        <p:spPr>
          <a:xfrm>
            <a:off x="2933255" y="1340259"/>
            <a:ext cx="8061790" cy="764312"/>
          </a:xfrm>
          <a:prstGeom prst="rect">
            <a:avLst/>
          </a:prstGeom>
        </p:spPr>
        <p:txBody>
          <a:bodyPr vert="horz" wrap="square" lIns="0" tIns="12700" rIns="0" bIns="0" rtlCol="0">
            <a:spAutoFit/>
          </a:bodyPr>
          <a:lstStyle/>
          <a:p>
            <a:pPr marL="12700">
              <a:lnSpc>
                <a:spcPct val="100000"/>
              </a:lnSpc>
              <a:spcBef>
                <a:spcPts val="100"/>
              </a:spcBef>
            </a:pPr>
            <a:r>
              <a:rPr lang="es-MX" sz="1600" b="1" spc="45" dirty="0">
                <a:solidFill>
                  <a:srgbClr val="F28E19"/>
                </a:solidFill>
                <a:latin typeface="Verdana"/>
                <a:cs typeface="Verdana"/>
              </a:rPr>
              <a:t>Ataques destructivos</a:t>
            </a:r>
          </a:p>
          <a:p>
            <a:pPr marL="12700">
              <a:lnSpc>
                <a:spcPct val="100000"/>
              </a:lnSpc>
              <a:spcBef>
                <a:spcPts val="100"/>
              </a:spcBef>
            </a:pPr>
            <a:r>
              <a:rPr lang="es-MX" sz="1600" spc="100" dirty="0">
                <a:solidFill>
                  <a:srgbClr val="FFFFFF"/>
                </a:solidFill>
                <a:latin typeface="Verdana"/>
                <a:cs typeface="Verdana"/>
              </a:rPr>
              <a:t>Ataques dirigidos a destruir su información o sus sistemas de información más allá de toda reparación.</a:t>
            </a:r>
            <a:endParaRPr sz="1600" dirty="0">
              <a:latin typeface="Verdana"/>
              <a:cs typeface="Verdana"/>
            </a:endParaRPr>
          </a:p>
        </p:txBody>
      </p:sp>
      <p:sp>
        <p:nvSpPr>
          <p:cNvPr id="16" name="object 10">
            <a:extLst>
              <a:ext uri="{FF2B5EF4-FFF2-40B4-BE49-F238E27FC236}">
                <a16:creationId xmlns:a16="http://schemas.microsoft.com/office/drawing/2014/main" id="{A4BBEC98-7489-4D70-BC17-FB62400A4807}"/>
              </a:ext>
            </a:extLst>
          </p:cNvPr>
          <p:cNvSpPr txBox="1"/>
          <p:nvPr/>
        </p:nvSpPr>
        <p:spPr>
          <a:xfrm>
            <a:off x="2933255" y="2802915"/>
            <a:ext cx="8061790" cy="764312"/>
          </a:xfrm>
          <a:prstGeom prst="rect">
            <a:avLst/>
          </a:prstGeom>
        </p:spPr>
        <p:txBody>
          <a:bodyPr vert="horz" wrap="square" lIns="0" tIns="12700" rIns="0" bIns="0" rtlCol="0">
            <a:spAutoFit/>
          </a:bodyPr>
          <a:lstStyle/>
          <a:p>
            <a:pPr marL="12700">
              <a:lnSpc>
                <a:spcPct val="100000"/>
              </a:lnSpc>
              <a:spcBef>
                <a:spcPts val="100"/>
              </a:spcBef>
            </a:pPr>
            <a:r>
              <a:rPr lang="es-MX" sz="1600" b="1" spc="95" dirty="0">
                <a:solidFill>
                  <a:srgbClr val="F28E19"/>
                </a:solidFill>
                <a:latin typeface="Verdana"/>
                <a:cs typeface="Verdana"/>
              </a:rPr>
              <a:t>Infección por malware</a:t>
            </a:r>
            <a:endParaRPr lang="es-MX" sz="1600" b="1" dirty="0">
              <a:solidFill>
                <a:srgbClr val="F28E19"/>
              </a:solidFill>
              <a:latin typeface="Verdana"/>
              <a:cs typeface="Verdana"/>
            </a:endParaRPr>
          </a:p>
          <a:p>
            <a:pPr marL="12700">
              <a:lnSpc>
                <a:spcPct val="100000"/>
              </a:lnSpc>
              <a:spcBef>
                <a:spcPts val="100"/>
              </a:spcBef>
            </a:pPr>
            <a:r>
              <a:rPr lang="es-MX" sz="1600" spc="100" dirty="0">
                <a:solidFill>
                  <a:srgbClr val="FFFFFF"/>
                </a:solidFill>
                <a:latin typeface="Verdana"/>
                <a:cs typeface="Verdana"/>
              </a:rPr>
              <a:t>Software destinado a dañar sus activos, buscando tomar control parcial sobre su operación o propagarse a través de su red.</a:t>
            </a:r>
            <a:endParaRPr sz="1600" dirty="0">
              <a:latin typeface="Verdana"/>
              <a:cs typeface="Verdana"/>
            </a:endParaRPr>
          </a:p>
        </p:txBody>
      </p:sp>
      <p:sp>
        <p:nvSpPr>
          <p:cNvPr id="17" name="object 10">
            <a:extLst>
              <a:ext uri="{FF2B5EF4-FFF2-40B4-BE49-F238E27FC236}">
                <a16:creationId xmlns:a16="http://schemas.microsoft.com/office/drawing/2014/main" id="{A31556AB-18B6-45FB-9909-ACEF5AD010DC}"/>
              </a:ext>
            </a:extLst>
          </p:cNvPr>
          <p:cNvSpPr txBox="1"/>
          <p:nvPr/>
        </p:nvSpPr>
        <p:spPr>
          <a:xfrm>
            <a:off x="2933255" y="4277992"/>
            <a:ext cx="8061790" cy="862672"/>
          </a:xfrm>
          <a:prstGeom prst="rect">
            <a:avLst/>
          </a:prstGeom>
        </p:spPr>
        <p:txBody>
          <a:bodyPr vert="horz" wrap="square" lIns="0" tIns="12700" rIns="0" bIns="0" rtlCol="0">
            <a:spAutoFit/>
          </a:bodyPr>
          <a:lstStyle/>
          <a:p>
            <a:pPr marL="12700">
              <a:lnSpc>
                <a:spcPct val="100000"/>
              </a:lnSpc>
              <a:spcBef>
                <a:spcPts val="100"/>
              </a:spcBef>
            </a:pPr>
            <a:r>
              <a:rPr lang="es-MX" sz="1600" b="1" spc="95" dirty="0">
                <a:solidFill>
                  <a:srgbClr val="F28E19"/>
                </a:solidFill>
                <a:latin typeface="Verdana"/>
                <a:cs typeface="Verdana"/>
              </a:rPr>
              <a:t>Ataques </a:t>
            </a:r>
            <a:r>
              <a:rPr lang="es-MX" sz="1600" b="1" spc="95" dirty="0" err="1">
                <a:solidFill>
                  <a:srgbClr val="F28E19"/>
                </a:solidFill>
                <a:latin typeface="Verdana"/>
                <a:cs typeface="Verdana"/>
              </a:rPr>
              <a:t>DDoS</a:t>
            </a:r>
            <a:endParaRPr lang="es-MX" sz="1600" b="1" dirty="0">
              <a:solidFill>
                <a:srgbClr val="F28E19"/>
              </a:solidFill>
              <a:latin typeface="Verdana"/>
              <a:cs typeface="Verdana"/>
            </a:endParaRPr>
          </a:p>
          <a:p>
            <a:pPr marL="12700" marR="5080" algn="just">
              <a:lnSpc>
                <a:spcPts val="2480"/>
              </a:lnSpc>
              <a:spcBef>
                <a:spcPts val="5"/>
              </a:spcBef>
            </a:pPr>
            <a:r>
              <a:rPr lang="es-MX" sz="1600" spc="5" dirty="0">
                <a:solidFill>
                  <a:srgbClr val="FFFFFF"/>
                </a:solidFill>
                <a:latin typeface="Verdana"/>
                <a:cs typeface="Verdana"/>
              </a:rPr>
              <a:t>Ataques </a:t>
            </a:r>
            <a:r>
              <a:rPr lang="es-MX" sz="1600" spc="55" dirty="0">
                <a:solidFill>
                  <a:srgbClr val="FFFFFF"/>
                </a:solidFill>
                <a:latin typeface="Verdana"/>
                <a:cs typeface="Verdana"/>
              </a:rPr>
              <a:t>que intentan hacer que sus servicios en línea no estén disponibles u ocultar un ataque real en curso. </a:t>
            </a:r>
            <a:endParaRPr lang="es-MX" sz="1600" dirty="0">
              <a:latin typeface="Verdana"/>
              <a:cs typeface="Verdana"/>
            </a:endParaRPr>
          </a:p>
        </p:txBody>
      </p:sp>
      <p:sp>
        <p:nvSpPr>
          <p:cNvPr id="18" name="object 5">
            <a:extLst>
              <a:ext uri="{FF2B5EF4-FFF2-40B4-BE49-F238E27FC236}">
                <a16:creationId xmlns:a16="http://schemas.microsoft.com/office/drawing/2014/main" id="{B2C6A70F-A005-42FC-BD86-E92113F83FBF}"/>
              </a:ext>
            </a:extLst>
          </p:cNvPr>
          <p:cNvSpPr txBox="1"/>
          <p:nvPr/>
        </p:nvSpPr>
        <p:spPr>
          <a:xfrm>
            <a:off x="4551996" y="6213003"/>
            <a:ext cx="4171164" cy="289823"/>
          </a:xfrm>
          <a:prstGeom prst="rect">
            <a:avLst/>
          </a:prstGeom>
        </p:spPr>
        <p:txBody>
          <a:bodyPr vert="horz" wrap="square" lIns="0" tIns="12700" rIns="0" bIns="0" rtlCol="0">
            <a:spAutoFit/>
          </a:bodyPr>
          <a:lstStyle>
            <a:defPPr>
              <a:defRPr lang="es-MX"/>
            </a:defPPr>
            <a:lvl1pPr algn="ctr">
              <a:lnSpc>
                <a:spcPct val="100000"/>
              </a:lnSpc>
              <a:defRPr spc="-15">
                <a:solidFill>
                  <a:srgbClr val="F28E19"/>
                </a:solidFill>
              </a:defRPr>
            </a:lvl1pPr>
          </a:lstStyle>
          <a:p>
            <a:r>
              <a:rPr lang="es-MX" dirty="0"/>
              <a:t>Monitoreo / Detección / Investigación</a:t>
            </a:r>
          </a:p>
        </p:txBody>
      </p:sp>
    </p:spTree>
    <p:extLst>
      <p:ext uri="{BB962C8B-B14F-4D97-AF65-F5344CB8AC3E}">
        <p14:creationId xmlns:p14="http://schemas.microsoft.com/office/powerpoint/2010/main" val="17470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AEB3534-980F-433A-8F8A-1A2A88C76CAA}"/>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7A5B0C8-13D3-4D2C-B7E3-838F2F7A00CF}"/>
              </a:ext>
            </a:extLst>
          </p:cNvPr>
          <p:cNvSpPr/>
          <p:nvPr/>
        </p:nvSpPr>
        <p:spPr>
          <a:xfrm>
            <a:off x="-2" y="0"/>
            <a:ext cx="12192000" cy="6858000"/>
          </a:xfrm>
          <a:prstGeom prst="rect">
            <a:avLst/>
          </a:prstGeom>
          <a:gradFill>
            <a:gsLst>
              <a:gs pos="0">
                <a:schemeClr val="tx1">
                  <a:lumMod val="95000"/>
                  <a:lumOff val="5000"/>
                </a:schemeClr>
              </a:gs>
              <a:gs pos="12000">
                <a:schemeClr val="tx1">
                  <a:alpha val="52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7" name="Subtítulo 16">
            <a:extLst>
              <a:ext uri="{FF2B5EF4-FFF2-40B4-BE49-F238E27FC236}">
                <a16:creationId xmlns:a16="http://schemas.microsoft.com/office/drawing/2014/main" id="{33DF2626-78B0-46FF-B30F-21DC6FF10101}"/>
              </a:ext>
            </a:extLst>
          </p:cNvPr>
          <p:cNvSpPr>
            <a:spLocks noGrp="1"/>
          </p:cNvSpPr>
          <p:nvPr>
            <p:ph type="subTitle" idx="1"/>
          </p:nvPr>
        </p:nvSpPr>
        <p:spPr>
          <a:xfrm>
            <a:off x="734786" y="1670906"/>
            <a:ext cx="10482942" cy="3834095"/>
          </a:xfrm>
        </p:spPr>
        <p:txBody>
          <a:bodyPr>
            <a:normAutofit fontScale="85000" lnSpcReduction="20000"/>
          </a:bodyPr>
          <a:lstStyle/>
          <a:p>
            <a:pPr marL="342900" indent="-342900" algn="just">
              <a:buFont typeface="Arial" panose="020B0604020202020204" pitchFamily="34" charset="0"/>
              <a:buChar char="•"/>
            </a:pPr>
            <a:r>
              <a:rPr lang="es-MX" sz="2000" b="1" dirty="0">
                <a:solidFill>
                  <a:srgbClr val="F28E19"/>
                </a:solidFill>
                <a:latin typeface="Verdana" panose="020B0604030504040204" pitchFamily="34" charset="0"/>
                <a:ea typeface="Verdana" panose="020B0604030504040204" pitchFamily="34" charset="0"/>
              </a:rPr>
              <a:t>Nos adelantaremos a los ciberataques, </a:t>
            </a:r>
            <a:r>
              <a:rPr lang="es-MX" sz="2000" b="1" dirty="0">
                <a:solidFill>
                  <a:schemeClr val="bg1"/>
                </a:solidFill>
                <a:latin typeface="Verdana" panose="020B0604030504040204" pitchFamily="34" charset="0"/>
                <a:ea typeface="Verdana" panose="020B0604030504040204" pitchFamily="34" charset="0"/>
              </a:rPr>
              <a:t>Identificando las vulnerabilidades y técnicas utilizas de los ciberdelincuentes.</a:t>
            </a:r>
          </a:p>
          <a:p>
            <a:pPr algn="just"/>
            <a:endParaRPr lang="es-MX" sz="2000" b="1" dirty="0">
              <a:solidFill>
                <a:schemeClr val="bg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es-MX" sz="2000" b="1" dirty="0">
                <a:solidFill>
                  <a:srgbClr val="F28E19"/>
                </a:solidFill>
                <a:latin typeface="Verdana" panose="020B0604030504040204" pitchFamily="34" charset="0"/>
                <a:ea typeface="Verdana" panose="020B0604030504040204" pitchFamily="34" charset="0"/>
              </a:rPr>
              <a:t>Cumpliremos con las regulaciones, </a:t>
            </a:r>
            <a:r>
              <a:rPr lang="es-MX" sz="2000" b="1" dirty="0">
                <a:solidFill>
                  <a:schemeClr val="bg1"/>
                </a:solidFill>
                <a:latin typeface="Verdana" panose="020B0604030504040204" pitchFamily="34" charset="0"/>
                <a:ea typeface="Verdana" panose="020B0604030504040204" pitchFamily="34" charset="0"/>
              </a:rPr>
              <a:t>alineando la organización con las mejores prácticas y dando cumplimiento a regulaciones internas, externas y de la industria.</a:t>
            </a:r>
          </a:p>
          <a:p>
            <a:pPr algn="just"/>
            <a:endParaRPr lang="es-MX" sz="2000" b="1" dirty="0">
              <a:solidFill>
                <a:schemeClr val="bg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es-MX" sz="2000" b="1" dirty="0">
                <a:solidFill>
                  <a:srgbClr val="F28E19"/>
                </a:solidFill>
                <a:latin typeface="Verdana" panose="020B0604030504040204" pitchFamily="34" charset="0"/>
                <a:ea typeface="Verdana" panose="020B0604030504040204" pitchFamily="34" charset="0"/>
              </a:rPr>
              <a:t>Protegeremos tu reputación, </a:t>
            </a:r>
            <a:r>
              <a:rPr lang="es-MX" sz="2000" b="1" dirty="0">
                <a:solidFill>
                  <a:schemeClr val="bg1"/>
                </a:solidFill>
                <a:latin typeface="Verdana" panose="020B0604030504040204" pitchFamily="34" charset="0"/>
                <a:ea typeface="Verdana" panose="020B0604030504040204" pitchFamily="34" charset="0"/>
              </a:rPr>
              <a:t>proteger tu reputación es un tema importante para que los clientes sigan utilizando nuestro servicio.</a:t>
            </a:r>
          </a:p>
          <a:p>
            <a:pPr algn="just"/>
            <a:endParaRPr lang="es-MX" sz="2000" b="1" dirty="0">
              <a:solidFill>
                <a:schemeClr val="bg1"/>
              </a:solidFill>
              <a:latin typeface="Verdana" panose="020B0604030504040204" pitchFamily="34" charset="0"/>
              <a:ea typeface="Verdana" panose="020B0604030504040204" pitchFamily="34" charset="0"/>
            </a:endParaRPr>
          </a:p>
          <a:p>
            <a:pPr marL="342900" indent="-342900" algn="just">
              <a:buFont typeface="Arial" panose="020B0604020202020204" pitchFamily="34" charset="0"/>
              <a:buChar char="•"/>
            </a:pPr>
            <a:r>
              <a:rPr lang="es-MX" sz="2000" b="1" dirty="0">
                <a:solidFill>
                  <a:srgbClr val="F28E19"/>
                </a:solidFill>
                <a:latin typeface="Verdana" panose="020B0604030504040204" pitchFamily="34" charset="0"/>
                <a:ea typeface="Verdana" panose="020B0604030504040204" pitchFamily="34" charset="0"/>
              </a:rPr>
              <a:t>Evitaremos sanciones y costos, </a:t>
            </a:r>
            <a:r>
              <a:rPr lang="es-MX" sz="2000" b="1" dirty="0">
                <a:solidFill>
                  <a:schemeClr val="bg1"/>
                </a:solidFill>
                <a:latin typeface="Verdana" panose="020B0604030504040204" pitchFamily="34" charset="0"/>
                <a:ea typeface="Verdana" panose="020B0604030504040204" pitchFamily="34" charset="0"/>
              </a:rPr>
              <a:t>reducir los costos de la organización, proporcionando un mejor retorno de la inversión en seguridad, esto al identificar y resolver vulnerabilidades y debilidades en el diseño e implementación de las tecnologías preventivas, en lugar de generar gastos que solo se ocupan de medidas reactivas.</a:t>
            </a:r>
          </a:p>
        </p:txBody>
      </p:sp>
      <p:sp>
        <p:nvSpPr>
          <p:cNvPr id="8" name="Subtítulo 16">
            <a:extLst>
              <a:ext uri="{FF2B5EF4-FFF2-40B4-BE49-F238E27FC236}">
                <a16:creationId xmlns:a16="http://schemas.microsoft.com/office/drawing/2014/main" id="{91876EBC-6DAA-468A-8985-AE66780A19ED}"/>
              </a:ext>
            </a:extLst>
          </p:cNvPr>
          <p:cNvSpPr txBox="1">
            <a:spLocks/>
          </p:cNvSpPr>
          <p:nvPr/>
        </p:nvSpPr>
        <p:spPr>
          <a:xfrm>
            <a:off x="734786" y="560139"/>
            <a:ext cx="6422336" cy="7928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4400" dirty="0">
                <a:solidFill>
                  <a:srgbClr val="00EAFF"/>
                </a:solidFill>
                <a:latin typeface="Consolas" panose="020B0609020204030204" pitchFamily="49" charset="0"/>
              </a:rPr>
              <a:t>¿Por qué elegirnos?</a:t>
            </a:r>
          </a:p>
        </p:txBody>
      </p:sp>
    </p:spTree>
    <p:extLst>
      <p:ext uri="{BB962C8B-B14F-4D97-AF65-F5344CB8AC3E}">
        <p14:creationId xmlns:p14="http://schemas.microsoft.com/office/powerpoint/2010/main" val="343831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769A01-E69B-4370-AC07-559BE9B8B7C8}"/>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0"/>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3" name="object 6">
            <a:extLst>
              <a:ext uri="{FF2B5EF4-FFF2-40B4-BE49-F238E27FC236}">
                <a16:creationId xmlns:a16="http://schemas.microsoft.com/office/drawing/2014/main" id="{C3A63FF6-CB30-441F-B5E7-1768972EBDA0}"/>
              </a:ext>
            </a:extLst>
          </p:cNvPr>
          <p:cNvSpPr txBox="1"/>
          <p:nvPr/>
        </p:nvSpPr>
        <p:spPr>
          <a:xfrm>
            <a:off x="6792686" y="3323431"/>
            <a:ext cx="4825919" cy="1131079"/>
          </a:xfrm>
          <a:prstGeom prst="rect">
            <a:avLst/>
          </a:prstGeom>
        </p:spPr>
        <p:txBody>
          <a:bodyPr vert="horz" wrap="square" lIns="0" tIns="10160" rIns="0" bIns="0" rtlCol="0">
            <a:spAutoFit/>
          </a:bodyPr>
          <a:lstStyle/>
          <a:p>
            <a:pPr marL="12700" marR="5080">
              <a:lnSpc>
                <a:spcPct val="100299"/>
              </a:lnSpc>
              <a:spcBef>
                <a:spcPts val="80"/>
              </a:spcBef>
            </a:pPr>
            <a:r>
              <a:rPr lang="es-MX" sz="3600" spc="145" dirty="0">
                <a:solidFill>
                  <a:srgbClr val="F28E19"/>
                </a:solidFill>
                <a:latin typeface="Arial Black" panose="020B0A04020102020204" pitchFamily="34" charset="0"/>
                <a:cs typeface="Verdana"/>
              </a:rPr>
              <a:t>INTELIGENCIA</a:t>
            </a:r>
          </a:p>
          <a:p>
            <a:pPr marL="12700" marR="5080">
              <a:lnSpc>
                <a:spcPct val="100299"/>
              </a:lnSpc>
              <a:spcBef>
                <a:spcPts val="80"/>
              </a:spcBef>
            </a:pPr>
            <a:r>
              <a:rPr lang="es-MX" sz="3600" spc="145" dirty="0">
                <a:solidFill>
                  <a:srgbClr val="F28E19"/>
                </a:solidFill>
                <a:latin typeface="Arial Black" panose="020B0A04020102020204" pitchFamily="34" charset="0"/>
                <a:cs typeface="Verdana"/>
              </a:rPr>
              <a:t>DE AMENAZAS </a:t>
            </a:r>
          </a:p>
        </p:txBody>
      </p:sp>
      <p:cxnSp>
        <p:nvCxnSpPr>
          <p:cNvPr id="14" name="Conector recto 13">
            <a:extLst>
              <a:ext uri="{FF2B5EF4-FFF2-40B4-BE49-F238E27FC236}">
                <a16:creationId xmlns:a16="http://schemas.microsoft.com/office/drawing/2014/main" id="{E60A901C-AFBD-4393-9303-B954F6009BE1}"/>
              </a:ext>
            </a:extLst>
          </p:cNvPr>
          <p:cNvCxnSpPr>
            <a:cxnSpLocks/>
          </p:cNvCxnSpPr>
          <p:nvPr/>
        </p:nvCxnSpPr>
        <p:spPr>
          <a:xfrm flipH="1">
            <a:off x="6792686" y="4616786"/>
            <a:ext cx="4202359" cy="0"/>
          </a:xfrm>
          <a:prstGeom prst="line">
            <a:avLst/>
          </a:prstGeom>
          <a:ln>
            <a:solidFill>
              <a:srgbClr val="F28E19"/>
            </a:solidFill>
          </a:ln>
        </p:spPr>
        <p:style>
          <a:lnRef idx="3">
            <a:schemeClr val="accent4"/>
          </a:lnRef>
          <a:fillRef idx="0">
            <a:schemeClr val="accent4"/>
          </a:fillRef>
          <a:effectRef idx="2">
            <a:schemeClr val="accent4"/>
          </a:effectRef>
          <a:fontRef idx="minor">
            <a:schemeClr val="tx1"/>
          </a:fontRef>
        </p:style>
      </p:cxnSp>
      <p:sp>
        <p:nvSpPr>
          <p:cNvPr id="15" name="object 5">
            <a:extLst>
              <a:ext uri="{FF2B5EF4-FFF2-40B4-BE49-F238E27FC236}">
                <a16:creationId xmlns:a16="http://schemas.microsoft.com/office/drawing/2014/main" id="{D276E2E5-97E6-4589-8721-8EF844F1E9BC}"/>
              </a:ext>
            </a:extLst>
          </p:cNvPr>
          <p:cNvSpPr txBox="1"/>
          <p:nvPr/>
        </p:nvSpPr>
        <p:spPr>
          <a:xfrm>
            <a:off x="7104466" y="4750188"/>
            <a:ext cx="4202358" cy="320601"/>
          </a:xfrm>
          <a:prstGeom prst="rect">
            <a:avLst/>
          </a:prstGeom>
        </p:spPr>
        <p:txBody>
          <a:bodyPr vert="horz" wrap="square" lIns="0" tIns="12700" rIns="0" bIns="0" rtlCol="0">
            <a:spAutoFit/>
          </a:bodyPr>
          <a:lstStyle/>
          <a:p>
            <a:pPr marL="12700">
              <a:lnSpc>
                <a:spcPct val="100000"/>
              </a:lnSpc>
              <a:spcBef>
                <a:spcPts val="95"/>
              </a:spcBef>
            </a:pPr>
            <a:r>
              <a:rPr lang="es-MX" sz="2000" spc="290" dirty="0">
                <a:solidFill>
                  <a:schemeClr val="bg1"/>
                </a:solidFill>
                <a:cs typeface="Verdana"/>
              </a:rPr>
              <a:t>M</a:t>
            </a:r>
            <a:r>
              <a:rPr lang="es-MX" sz="2000" spc="-10" dirty="0">
                <a:solidFill>
                  <a:schemeClr val="bg1"/>
                </a:solidFill>
                <a:cs typeface="Verdana"/>
              </a:rPr>
              <a:t>o</a:t>
            </a:r>
            <a:r>
              <a:rPr lang="es-MX" sz="2000" spc="10" dirty="0">
                <a:solidFill>
                  <a:schemeClr val="bg1"/>
                </a:solidFill>
                <a:cs typeface="Verdana"/>
              </a:rPr>
              <a:t>n</a:t>
            </a:r>
            <a:r>
              <a:rPr lang="es-MX" sz="2000" spc="30" dirty="0">
                <a:solidFill>
                  <a:schemeClr val="bg1"/>
                </a:solidFill>
                <a:cs typeface="Verdana"/>
              </a:rPr>
              <a:t>i</a:t>
            </a:r>
            <a:r>
              <a:rPr lang="es-MX" sz="2000" spc="-90" dirty="0">
                <a:solidFill>
                  <a:schemeClr val="bg1"/>
                </a:solidFill>
                <a:cs typeface="Verdana"/>
              </a:rPr>
              <a:t>t</a:t>
            </a:r>
            <a:r>
              <a:rPr lang="es-MX" sz="2000" spc="-10" dirty="0">
                <a:solidFill>
                  <a:schemeClr val="bg1"/>
                </a:solidFill>
                <a:cs typeface="Verdana"/>
              </a:rPr>
              <a:t>o</a:t>
            </a:r>
            <a:r>
              <a:rPr lang="es-MX" sz="2000" spc="-50" dirty="0">
                <a:solidFill>
                  <a:schemeClr val="bg1"/>
                </a:solidFill>
                <a:cs typeface="Verdana"/>
              </a:rPr>
              <a:t>r</a:t>
            </a:r>
            <a:r>
              <a:rPr lang="es-MX" sz="2000" spc="-145" dirty="0">
                <a:solidFill>
                  <a:schemeClr val="bg1"/>
                </a:solidFill>
                <a:cs typeface="Verdana"/>
              </a:rPr>
              <a:t>e</a:t>
            </a:r>
            <a:r>
              <a:rPr lang="es-MX" sz="2000" spc="-5" dirty="0">
                <a:solidFill>
                  <a:schemeClr val="bg1"/>
                </a:solidFill>
                <a:cs typeface="Verdana"/>
              </a:rPr>
              <a:t>o</a:t>
            </a:r>
            <a:r>
              <a:rPr lang="es-MX" sz="2000" spc="-315" dirty="0">
                <a:solidFill>
                  <a:schemeClr val="bg1"/>
                </a:solidFill>
                <a:cs typeface="Verdana"/>
              </a:rPr>
              <a:t> </a:t>
            </a:r>
            <a:r>
              <a:rPr lang="es-MX" sz="2000" spc="-280" dirty="0">
                <a:solidFill>
                  <a:schemeClr val="bg1"/>
                </a:solidFill>
                <a:cs typeface="Verdana"/>
              </a:rPr>
              <a:t>/</a:t>
            </a:r>
            <a:r>
              <a:rPr lang="es-MX" sz="2000" spc="-315" dirty="0">
                <a:solidFill>
                  <a:schemeClr val="bg1"/>
                </a:solidFill>
                <a:cs typeface="Verdana"/>
              </a:rPr>
              <a:t>          </a:t>
            </a:r>
            <a:r>
              <a:rPr lang="es-MX" sz="2000" spc="-85" dirty="0">
                <a:solidFill>
                  <a:schemeClr val="bg1"/>
                </a:solidFill>
                <a:cs typeface="Verdana"/>
              </a:rPr>
              <a:t>D</a:t>
            </a:r>
            <a:r>
              <a:rPr lang="es-MX" sz="2000" spc="-145" dirty="0">
                <a:solidFill>
                  <a:schemeClr val="bg1"/>
                </a:solidFill>
                <a:cs typeface="Verdana"/>
              </a:rPr>
              <a:t>e</a:t>
            </a:r>
            <a:r>
              <a:rPr lang="es-MX" sz="2000" spc="-90" dirty="0">
                <a:solidFill>
                  <a:schemeClr val="bg1"/>
                </a:solidFill>
                <a:cs typeface="Verdana"/>
              </a:rPr>
              <a:t>t</a:t>
            </a:r>
            <a:r>
              <a:rPr lang="es-MX" sz="2000" spc="-145" dirty="0">
                <a:solidFill>
                  <a:schemeClr val="bg1"/>
                </a:solidFill>
                <a:cs typeface="Verdana"/>
              </a:rPr>
              <a:t>e</a:t>
            </a:r>
            <a:r>
              <a:rPr lang="es-MX" sz="2000" dirty="0">
                <a:solidFill>
                  <a:schemeClr val="bg1"/>
                </a:solidFill>
                <a:cs typeface="Verdana"/>
              </a:rPr>
              <a:t>cc</a:t>
            </a:r>
            <a:r>
              <a:rPr lang="es-MX" sz="2000" spc="30" dirty="0">
                <a:solidFill>
                  <a:schemeClr val="bg1"/>
                </a:solidFill>
                <a:cs typeface="Verdana"/>
              </a:rPr>
              <a:t>i</a:t>
            </a:r>
            <a:r>
              <a:rPr lang="es-MX" sz="2000" spc="-10" dirty="0">
                <a:solidFill>
                  <a:schemeClr val="bg1"/>
                </a:solidFill>
                <a:cs typeface="Verdana"/>
              </a:rPr>
              <a:t>ó</a:t>
            </a:r>
            <a:r>
              <a:rPr lang="es-MX" sz="2000" spc="15" dirty="0">
                <a:solidFill>
                  <a:schemeClr val="bg1"/>
                </a:solidFill>
                <a:cs typeface="Verdana"/>
              </a:rPr>
              <a:t>n</a:t>
            </a:r>
            <a:r>
              <a:rPr lang="es-MX" sz="2000" spc="-315" dirty="0">
                <a:solidFill>
                  <a:schemeClr val="bg1"/>
                </a:solidFill>
                <a:cs typeface="Verdana"/>
              </a:rPr>
              <a:t> </a:t>
            </a:r>
            <a:r>
              <a:rPr lang="es-MX" sz="2000" spc="-280" dirty="0">
                <a:solidFill>
                  <a:schemeClr val="bg1"/>
                </a:solidFill>
                <a:cs typeface="Verdana"/>
              </a:rPr>
              <a:t>/      </a:t>
            </a:r>
            <a:r>
              <a:rPr lang="es-MX" sz="2000" spc="-315" dirty="0">
                <a:solidFill>
                  <a:schemeClr val="bg1"/>
                </a:solidFill>
                <a:cs typeface="Verdana"/>
              </a:rPr>
              <a:t> </a:t>
            </a:r>
            <a:r>
              <a:rPr lang="es-MX" sz="2000" spc="-270" dirty="0">
                <a:solidFill>
                  <a:schemeClr val="bg1"/>
                </a:solidFill>
                <a:cs typeface="Verdana"/>
              </a:rPr>
              <a:t>I</a:t>
            </a:r>
            <a:r>
              <a:rPr lang="es-MX" sz="2000" spc="10" dirty="0">
                <a:solidFill>
                  <a:schemeClr val="bg1"/>
                </a:solidFill>
                <a:cs typeface="Verdana"/>
              </a:rPr>
              <a:t>n</a:t>
            </a:r>
            <a:r>
              <a:rPr lang="es-MX" sz="2000" spc="-150" dirty="0">
                <a:solidFill>
                  <a:schemeClr val="bg1"/>
                </a:solidFill>
                <a:cs typeface="Verdana"/>
              </a:rPr>
              <a:t>v</a:t>
            </a:r>
            <a:r>
              <a:rPr lang="es-MX" sz="2000" spc="-145" dirty="0">
                <a:solidFill>
                  <a:schemeClr val="bg1"/>
                </a:solidFill>
                <a:cs typeface="Verdana"/>
              </a:rPr>
              <a:t>e</a:t>
            </a:r>
            <a:r>
              <a:rPr lang="es-MX" sz="2000" spc="-204" dirty="0">
                <a:solidFill>
                  <a:schemeClr val="bg1"/>
                </a:solidFill>
                <a:cs typeface="Verdana"/>
              </a:rPr>
              <a:t>s</a:t>
            </a:r>
            <a:r>
              <a:rPr lang="es-MX" sz="2000" spc="-90" dirty="0">
                <a:solidFill>
                  <a:schemeClr val="bg1"/>
                </a:solidFill>
                <a:cs typeface="Verdana"/>
              </a:rPr>
              <a:t>t</a:t>
            </a:r>
            <a:r>
              <a:rPr lang="es-MX" sz="2000" spc="30" dirty="0">
                <a:solidFill>
                  <a:schemeClr val="bg1"/>
                </a:solidFill>
                <a:cs typeface="Verdana"/>
              </a:rPr>
              <a:t>i</a:t>
            </a:r>
            <a:r>
              <a:rPr lang="es-MX" sz="2000" spc="-160" dirty="0">
                <a:solidFill>
                  <a:schemeClr val="bg1"/>
                </a:solidFill>
                <a:cs typeface="Verdana"/>
              </a:rPr>
              <a:t>g</a:t>
            </a:r>
            <a:r>
              <a:rPr lang="es-MX" sz="2000" spc="-229" dirty="0">
                <a:solidFill>
                  <a:schemeClr val="bg1"/>
                </a:solidFill>
                <a:cs typeface="Verdana"/>
              </a:rPr>
              <a:t>a</a:t>
            </a:r>
            <a:r>
              <a:rPr lang="es-MX" sz="2000" dirty="0">
                <a:solidFill>
                  <a:schemeClr val="bg1"/>
                </a:solidFill>
                <a:cs typeface="Verdana"/>
              </a:rPr>
              <a:t>c</a:t>
            </a:r>
            <a:r>
              <a:rPr lang="es-MX" sz="2000" spc="30" dirty="0">
                <a:solidFill>
                  <a:schemeClr val="bg1"/>
                </a:solidFill>
                <a:cs typeface="Verdana"/>
              </a:rPr>
              <a:t>i</a:t>
            </a:r>
            <a:r>
              <a:rPr lang="es-MX" sz="2000" spc="-10" dirty="0">
                <a:solidFill>
                  <a:schemeClr val="bg1"/>
                </a:solidFill>
                <a:cs typeface="Verdana"/>
              </a:rPr>
              <a:t>ó</a:t>
            </a:r>
            <a:r>
              <a:rPr lang="es-MX" sz="2000" spc="15" dirty="0">
                <a:solidFill>
                  <a:schemeClr val="bg1"/>
                </a:solidFill>
                <a:cs typeface="Verdana"/>
              </a:rPr>
              <a:t>n</a:t>
            </a:r>
            <a:endParaRPr lang="es-MX" sz="2000" dirty="0">
              <a:solidFill>
                <a:schemeClr val="bg1"/>
              </a:solidFill>
              <a:cs typeface="Verdana"/>
            </a:endParaRPr>
          </a:p>
        </p:txBody>
      </p:sp>
    </p:spTree>
    <p:extLst>
      <p:ext uri="{BB962C8B-B14F-4D97-AF65-F5344CB8AC3E}">
        <p14:creationId xmlns:p14="http://schemas.microsoft.com/office/powerpoint/2010/main" val="406013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769A01-E69B-4370-AC07-559BE9B8B7C8}"/>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7502"/>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5" name="object 5">
            <a:extLst>
              <a:ext uri="{FF2B5EF4-FFF2-40B4-BE49-F238E27FC236}">
                <a16:creationId xmlns:a16="http://schemas.microsoft.com/office/drawing/2014/main" id="{D276E2E5-97E6-4589-8721-8EF844F1E9BC}"/>
              </a:ext>
            </a:extLst>
          </p:cNvPr>
          <p:cNvSpPr txBox="1"/>
          <p:nvPr/>
        </p:nvSpPr>
        <p:spPr>
          <a:xfrm>
            <a:off x="4274246" y="6191494"/>
            <a:ext cx="4202358" cy="320601"/>
          </a:xfrm>
          <a:prstGeom prst="rect">
            <a:avLst/>
          </a:prstGeom>
        </p:spPr>
        <p:txBody>
          <a:bodyPr vert="horz" wrap="square" lIns="0" tIns="12700" rIns="0" bIns="0" rtlCol="0">
            <a:spAutoFit/>
          </a:bodyPr>
          <a:lstStyle/>
          <a:p>
            <a:pPr marL="12700">
              <a:lnSpc>
                <a:spcPct val="100000"/>
              </a:lnSpc>
              <a:spcBef>
                <a:spcPts val="95"/>
              </a:spcBef>
            </a:pPr>
            <a:r>
              <a:rPr lang="es-MX" sz="2000" spc="290" dirty="0">
                <a:solidFill>
                  <a:srgbClr val="F28E19"/>
                </a:solidFill>
                <a:cs typeface="Verdana"/>
              </a:rPr>
              <a:t>M</a:t>
            </a:r>
            <a:r>
              <a:rPr lang="es-MX" sz="2000" spc="-10" dirty="0">
                <a:solidFill>
                  <a:srgbClr val="F28E19"/>
                </a:solidFill>
                <a:cs typeface="Verdana"/>
              </a:rPr>
              <a:t>o</a:t>
            </a:r>
            <a:r>
              <a:rPr lang="es-MX" sz="2000" spc="10" dirty="0">
                <a:solidFill>
                  <a:srgbClr val="F28E19"/>
                </a:solidFill>
                <a:cs typeface="Verdana"/>
              </a:rPr>
              <a:t>n</a:t>
            </a:r>
            <a:r>
              <a:rPr lang="es-MX" sz="2000" spc="30" dirty="0">
                <a:solidFill>
                  <a:srgbClr val="F28E19"/>
                </a:solidFill>
                <a:cs typeface="Verdana"/>
              </a:rPr>
              <a:t>i</a:t>
            </a:r>
            <a:r>
              <a:rPr lang="es-MX" sz="2000" spc="-90" dirty="0">
                <a:solidFill>
                  <a:srgbClr val="F28E19"/>
                </a:solidFill>
                <a:cs typeface="Verdana"/>
              </a:rPr>
              <a:t>t</a:t>
            </a:r>
            <a:r>
              <a:rPr lang="es-MX" sz="2000" spc="-10" dirty="0">
                <a:solidFill>
                  <a:srgbClr val="F28E19"/>
                </a:solidFill>
                <a:cs typeface="Verdana"/>
              </a:rPr>
              <a:t>o</a:t>
            </a:r>
            <a:r>
              <a:rPr lang="es-MX" sz="2000" spc="-50" dirty="0">
                <a:solidFill>
                  <a:srgbClr val="F28E19"/>
                </a:solidFill>
                <a:cs typeface="Verdana"/>
              </a:rPr>
              <a:t>r</a:t>
            </a:r>
            <a:r>
              <a:rPr lang="es-MX" sz="2000" spc="-145" dirty="0">
                <a:solidFill>
                  <a:srgbClr val="F28E19"/>
                </a:solidFill>
                <a:cs typeface="Verdana"/>
              </a:rPr>
              <a:t>e</a:t>
            </a:r>
            <a:r>
              <a:rPr lang="es-MX" sz="2000" spc="-5" dirty="0">
                <a:solidFill>
                  <a:srgbClr val="F28E19"/>
                </a:solidFill>
                <a:cs typeface="Verdana"/>
              </a:rPr>
              <a:t>o</a:t>
            </a:r>
            <a:r>
              <a:rPr lang="es-MX" sz="2000" spc="-315" dirty="0">
                <a:solidFill>
                  <a:srgbClr val="F28E19"/>
                </a:solidFill>
                <a:cs typeface="Verdana"/>
              </a:rPr>
              <a:t> </a:t>
            </a:r>
            <a:r>
              <a:rPr lang="es-MX" sz="2000" spc="-280" dirty="0">
                <a:solidFill>
                  <a:srgbClr val="F28E19"/>
                </a:solidFill>
                <a:cs typeface="Verdana"/>
              </a:rPr>
              <a:t>/</a:t>
            </a:r>
            <a:r>
              <a:rPr lang="es-MX" sz="2000" spc="-315" dirty="0">
                <a:solidFill>
                  <a:srgbClr val="F28E19"/>
                </a:solidFill>
                <a:cs typeface="Verdana"/>
              </a:rPr>
              <a:t>          </a:t>
            </a:r>
            <a:r>
              <a:rPr lang="es-MX" sz="2000" spc="-85" dirty="0">
                <a:solidFill>
                  <a:srgbClr val="F28E19"/>
                </a:solidFill>
                <a:cs typeface="Verdana"/>
              </a:rPr>
              <a:t>D</a:t>
            </a:r>
            <a:r>
              <a:rPr lang="es-MX" sz="2000" spc="-145" dirty="0">
                <a:solidFill>
                  <a:srgbClr val="F28E19"/>
                </a:solidFill>
                <a:cs typeface="Verdana"/>
              </a:rPr>
              <a:t>e</a:t>
            </a:r>
            <a:r>
              <a:rPr lang="es-MX" sz="2000" spc="-90" dirty="0">
                <a:solidFill>
                  <a:srgbClr val="F28E19"/>
                </a:solidFill>
                <a:cs typeface="Verdana"/>
              </a:rPr>
              <a:t>t</a:t>
            </a:r>
            <a:r>
              <a:rPr lang="es-MX" sz="2000" spc="-145" dirty="0">
                <a:solidFill>
                  <a:srgbClr val="F28E19"/>
                </a:solidFill>
                <a:cs typeface="Verdana"/>
              </a:rPr>
              <a:t>e</a:t>
            </a:r>
            <a:r>
              <a:rPr lang="es-MX" sz="2000" dirty="0">
                <a:solidFill>
                  <a:srgbClr val="F28E19"/>
                </a:solidFill>
                <a:cs typeface="Verdana"/>
              </a:rPr>
              <a:t>cc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r>
              <a:rPr lang="es-MX" sz="2000" spc="-315" dirty="0">
                <a:solidFill>
                  <a:srgbClr val="F28E19"/>
                </a:solidFill>
                <a:cs typeface="Verdana"/>
              </a:rPr>
              <a:t> </a:t>
            </a:r>
            <a:r>
              <a:rPr lang="es-MX" sz="2000" spc="-280" dirty="0">
                <a:solidFill>
                  <a:srgbClr val="F28E19"/>
                </a:solidFill>
                <a:cs typeface="Verdana"/>
              </a:rPr>
              <a:t>/      </a:t>
            </a:r>
            <a:r>
              <a:rPr lang="es-MX" sz="2000" spc="-315" dirty="0">
                <a:solidFill>
                  <a:srgbClr val="F28E19"/>
                </a:solidFill>
                <a:cs typeface="Verdana"/>
              </a:rPr>
              <a:t> </a:t>
            </a:r>
            <a:r>
              <a:rPr lang="es-MX" sz="2000" spc="-270" dirty="0">
                <a:solidFill>
                  <a:srgbClr val="F28E19"/>
                </a:solidFill>
                <a:cs typeface="Verdana"/>
              </a:rPr>
              <a:t>I</a:t>
            </a:r>
            <a:r>
              <a:rPr lang="es-MX" sz="2000" spc="10" dirty="0">
                <a:solidFill>
                  <a:srgbClr val="F28E19"/>
                </a:solidFill>
                <a:cs typeface="Verdana"/>
              </a:rPr>
              <a:t>n</a:t>
            </a:r>
            <a:r>
              <a:rPr lang="es-MX" sz="2000" spc="-150" dirty="0">
                <a:solidFill>
                  <a:srgbClr val="F28E19"/>
                </a:solidFill>
                <a:cs typeface="Verdana"/>
              </a:rPr>
              <a:t>v</a:t>
            </a:r>
            <a:r>
              <a:rPr lang="es-MX" sz="2000" spc="-145" dirty="0">
                <a:solidFill>
                  <a:srgbClr val="F28E19"/>
                </a:solidFill>
                <a:cs typeface="Verdana"/>
              </a:rPr>
              <a:t>e</a:t>
            </a:r>
            <a:r>
              <a:rPr lang="es-MX" sz="2000" spc="-204" dirty="0">
                <a:solidFill>
                  <a:srgbClr val="F28E19"/>
                </a:solidFill>
                <a:cs typeface="Verdana"/>
              </a:rPr>
              <a:t>s</a:t>
            </a:r>
            <a:r>
              <a:rPr lang="es-MX" sz="2000" spc="-90" dirty="0">
                <a:solidFill>
                  <a:srgbClr val="F28E19"/>
                </a:solidFill>
                <a:cs typeface="Verdana"/>
              </a:rPr>
              <a:t>t</a:t>
            </a:r>
            <a:r>
              <a:rPr lang="es-MX" sz="2000" spc="30" dirty="0">
                <a:solidFill>
                  <a:srgbClr val="F28E19"/>
                </a:solidFill>
                <a:cs typeface="Verdana"/>
              </a:rPr>
              <a:t>i</a:t>
            </a:r>
            <a:r>
              <a:rPr lang="es-MX" sz="2000" spc="-160" dirty="0">
                <a:solidFill>
                  <a:srgbClr val="F28E19"/>
                </a:solidFill>
                <a:cs typeface="Verdana"/>
              </a:rPr>
              <a:t>g</a:t>
            </a:r>
            <a:r>
              <a:rPr lang="es-MX" sz="2000" spc="-229" dirty="0">
                <a:solidFill>
                  <a:srgbClr val="F28E19"/>
                </a:solidFill>
                <a:cs typeface="Verdana"/>
              </a:rPr>
              <a:t>a</a:t>
            </a:r>
            <a:r>
              <a:rPr lang="es-MX" sz="2000" dirty="0">
                <a:solidFill>
                  <a:srgbClr val="F28E19"/>
                </a:solidFill>
                <a:cs typeface="Verdana"/>
              </a:rPr>
              <a:t>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endParaRPr lang="es-MX" sz="2000" dirty="0">
              <a:solidFill>
                <a:srgbClr val="F28E19"/>
              </a:solidFill>
              <a:cs typeface="Verdana"/>
            </a:endParaRPr>
          </a:p>
        </p:txBody>
      </p:sp>
      <p:sp>
        <p:nvSpPr>
          <p:cNvPr id="9" name="object 9">
            <a:extLst>
              <a:ext uri="{FF2B5EF4-FFF2-40B4-BE49-F238E27FC236}">
                <a16:creationId xmlns:a16="http://schemas.microsoft.com/office/drawing/2014/main" id="{DB7B26BC-A451-4B1C-A3FA-D8F1BD864FD8}"/>
              </a:ext>
            </a:extLst>
          </p:cNvPr>
          <p:cNvSpPr txBox="1"/>
          <p:nvPr/>
        </p:nvSpPr>
        <p:spPr>
          <a:xfrm>
            <a:off x="765764" y="737934"/>
            <a:ext cx="11426236" cy="829394"/>
          </a:xfrm>
          <a:prstGeom prst="rect">
            <a:avLst/>
          </a:prstGeom>
        </p:spPr>
        <p:txBody>
          <a:bodyPr vert="horz" wrap="square" lIns="0" tIns="12065" rIns="0" bIns="0" rtlCol="0">
            <a:spAutoFit/>
          </a:bodyPr>
          <a:lstStyle/>
          <a:p>
            <a:pPr marL="12700" marR="5080">
              <a:lnSpc>
                <a:spcPct val="101200"/>
              </a:lnSpc>
              <a:spcBef>
                <a:spcPts val="95"/>
              </a:spcBef>
            </a:pPr>
            <a:r>
              <a:rPr spc="5" dirty="0">
                <a:solidFill>
                  <a:srgbClr val="FFFFFF"/>
                </a:solidFill>
                <a:latin typeface="Verdana"/>
                <a:cs typeface="Verdana"/>
              </a:rPr>
              <a:t>La</a:t>
            </a:r>
            <a:r>
              <a:rPr spc="-50" dirty="0">
                <a:solidFill>
                  <a:srgbClr val="FFFFFF"/>
                </a:solidFill>
                <a:latin typeface="Verdana"/>
                <a:cs typeface="Verdana"/>
              </a:rPr>
              <a:t> </a:t>
            </a:r>
            <a:r>
              <a:rPr spc="60" dirty="0">
                <a:solidFill>
                  <a:srgbClr val="FFFFFF"/>
                </a:solidFill>
                <a:latin typeface="Verdana"/>
                <a:cs typeface="Verdana"/>
              </a:rPr>
              <a:t>inteligencia</a:t>
            </a:r>
            <a:r>
              <a:rPr spc="-50" dirty="0">
                <a:solidFill>
                  <a:srgbClr val="FFFFFF"/>
                </a:solidFill>
                <a:latin typeface="Verdana"/>
                <a:cs typeface="Verdana"/>
              </a:rPr>
              <a:t> </a:t>
            </a:r>
            <a:r>
              <a:rPr spc="5" dirty="0">
                <a:solidFill>
                  <a:srgbClr val="FFFFFF"/>
                </a:solidFill>
                <a:latin typeface="Verdana"/>
                <a:cs typeface="Verdana"/>
              </a:rPr>
              <a:t>de</a:t>
            </a:r>
            <a:r>
              <a:rPr spc="-45" dirty="0">
                <a:solidFill>
                  <a:srgbClr val="FFFFFF"/>
                </a:solidFill>
                <a:latin typeface="Verdana"/>
                <a:cs typeface="Verdana"/>
              </a:rPr>
              <a:t> </a:t>
            </a:r>
            <a:r>
              <a:rPr spc="-40" dirty="0">
                <a:solidFill>
                  <a:srgbClr val="FFFFFF"/>
                </a:solidFill>
                <a:latin typeface="Verdana"/>
                <a:cs typeface="Verdana"/>
              </a:rPr>
              <a:t>amenazas</a:t>
            </a:r>
            <a:r>
              <a:rPr spc="-50" dirty="0">
                <a:solidFill>
                  <a:srgbClr val="FFFFFF"/>
                </a:solidFill>
                <a:latin typeface="Verdana"/>
                <a:cs typeface="Verdana"/>
              </a:rPr>
              <a:t> </a:t>
            </a:r>
            <a:r>
              <a:rPr spc="25" dirty="0">
                <a:solidFill>
                  <a:srgbClr val="FFFFFF"/>
                </a:solidFill>
                <a:latin typeface="Verdana"/>
                <a:cs typeface="Verdana"/>
              </a:rPr>
              <a:t>nos</a:t>
            </a:r>
            <a:r>
              <a:rPr spc="-45" dirty="0">
                <a:solidFill>
                  <a:srgbClr val="FFFFFF"/>
                </a:solidFill>
                <a:latin typeface="Verdana"/>
                <a:cs typeface="Verdana"/>
              </a:rPr>
              <a:t> </a:t>
            </a:r>
            <a:r>
              <a:rPr spc="25" dirty="0">
                <a:solidFill>
                  <a:srgbClr val="FFFFFF"/>
                </a:solidFill>
                <a:latin typeface="Verdana"/>
                <a:cs typeface="Verdana"/>
              </a:rPr>
              <a:t>permite</a:t>
            </a:r>
            <a:r>
              <a:rPr spc="-50" dirty="0">
                <a:solidFill>
                  <a:srgbClr val="FFFFFF"/>
                </a:solidFill>
                <a:latin typeface="Verdana"/>
                <a:cs typeface="Verdana"/>
              </a:rPr>
              <a:t> </a:t>
            </a:r>
            <a:r>
              <a:rPr spc="25" dirty="0">
                <a:solidFill>
                  <a:srgbClr val="FFFFFF"/>
                </a:solidFill>
                <a:latin typeface="Verdana"/>
                <a:cs typeface="Verdana"/>
              </a:rPr>
              <a:t>tener</a:t>
            </a:r>
            <a:r>
              <a:rPr spc="-45" dirty="0">
                <a:solidFill>
                  <a:srgbClr val="FFFFFF"/>
                </a:solidFill>
                <a:latin typeface="Verdana"/>
                <a:cs typeface="Verdana"/>
              </a:rPr>
              <a:t> </a:t>
            </a:r>
            <a:r>
              <a:rPr spc="45" dirty="0">
                <a:solidFill>
                  <a:srgbClr val="FFFFFF"/>
                </a:solidFill>
                <a:latin typeface="Verdana"/>
                <a:cs typeface="Verdana"/>
              </a:rPr>
              <a:t>acciones</a:t>
            </a:r>
            <a:r>
              <a:rPr spc="-50" dirty="0">
                <a:solidFill>
                  <a:srgbClr val="FFFFFF"/>
                </a:solidFill>
                <a:latin typeface="Verdana"/>
                <a:cs typeface="Verdana"/>
              </a:rPr>
              <a:t> </a:t>
            </a:r>
            <a:r>
              <a:rPr spc="20" dirty="0">
                <a:solidFill>
                  <a:srgbClr val="FFFFFF"/>
                </a:solidFill>
                <a:latin typeface="Verdana"/>
                <a:cs typeface="Verdana"/>
              </a:rPr>
              <a:t>proactivas</a:t>
            </a:r>
            <a:r>
              <a:rPr spc="-45" dirty="0">
                <a:solidFill>
                  <a:srgbClr val="FFFFFF"/>
                </a:solidFill>
                <a:latin typeface="Verdana"/>
                <a:cs typeface="Verdana"/>
              </a:rPr>
              <a:t> </a:t>
            </a:r>
            <a:r>
              <a:rPr spc="20" dirty="0">
                <a:solidFill>
                  <a:srgbClr val="FFFFFF"/>
                </a:solidFill>
                <a:latin typeface="Verdana"/>
                <a:cs typeface="Verdana"/>
              </a:rPr>
              <a:t>que</a:t>
            </a:r>
            <a:r>
              <a:rPr spc="-50" dirty="0">
                <a:solidFill>
                  <a:srgbClr val="FFFFFF"/>
                </a:solidFill>
                <a:latin typeface="Verdana"/>
                <a:cs typeface="Verdana"/>
              </a:rPr>
              <a:t> </a:t>
            </a:r>
            <a:r>
              <a:rPr spc="55" dirty="0">
                <a:solidFill>
                  <a:srgbClr val="FFFFFF"/>
                </a:solidFill>
                <a:latin typeface="Verdana"/>
                <a:cs typeface="Verdana"/>
              </a:rPr>
              <a:t>pueden</a:t>
            </a:r>
            <a:r>
              <a:rPr spc="-45" dirty="0">
                <a:solidFill>
                  <a:srgbClr val="FFFFFF"/>
                </a:solidFill>
                <a:latin typeface="Verdana"/>
                <a:cs typeface="Verdana"/>
              </a:rPr>
              <a:t> </a:t>
            </a:r>
            <a:r>
              <a:rPr spc="45" dirty="0">
                <a:solidFill>
                  <a:srgbClr val="FFFFFF"/>
                </a:solidFill>
                <a:latin typeface="Verdana"/>
                <a:cs typeface="Verdana"/>
              </a:rPr>
              <a:t>prevenir</a:t>
            </a:r>
            <a:r>
              <a:rPr spc="-50" dirty="0">
                <a:solidFill>
                  <a:srgbClr val="FFFFFF"/>
                </a:solidFill>
                <a:latin typeface="Verdana"/>
                <a:cs typeface="Verdana"/>
              </a:rPr>
              <a:t> </a:t>
            </a:r>
            <a:r>
              <a:rPr spc="60" dirty="0">
                <a:solidFill>
                  <a:srgbClr val="FFFFFF"/>
                </a:solidFill>
                <a:latin typeface="Verdana"/>
                <a:cs typeface="Verdana"/>
              </a:rPr>
              <a:t>incidentes</a:t>
            </a:r>
            <a:r>
              <a:rPr spc="-50" dirty="0">
                <a:solidFill>
                  <a:srgbClr val="FFFFFF"/>
                </a:solidFill>
                <a:latin typeface="Verdana"/>
                <a:cs typeface="Verdana"/>
              </a:rPr>
              <a:t> </a:t>
            </a:r>
            <a:r>
              <a:rPr spc="5" dirty="0">
                <a:solidFill>
                  <a:srgbClr val="FFFFFF"/>
                </a:solidFill>
                <a:latin typeface="Verdana"/>
                <a:cs typeface="Verdana"/>
              </a:rPr>
              <a:t>de</a:t>
            </a:r>
            <a:r>
              <a:rPr spc="-45" dirty="0">
                <a:solidFill>
                  <a:srgbClr val="FFFFFF"/>
                </a:solidFill>
                <a:latin typeface="Verdana"/>
                <a:cs typeface="Verdana"/>
              </a:rPr>
              <a:t> </a:t>
            </a:r>
            <a:r>
              <a:rPr spc="30" dirty="0">
                <a:solidFill>
                  <a:srgbClr val="FFFFFF"/>
                </a:solidFill>
                <a:latin typeface="Verdana"/>
                <a:cs typeface="Verdana"/>
              </a:rPr>
              <a:t>seguridad</a:t>
            </a:r>
            <a:r>
              <a:rPr spc="-50" dirty="0">
                <a:solidFill>
                  <a:srgbClr val="FFFFFF"/>
                </a:solidFill>
                <a:latin typeface="Verdana"/>
                <a:cs typeface="Verdana"/>
              </a:rPr>
              <a:t> </a:t>
            </a:r>
            <a:r>
              <a:rPr spc="-110" dirty="0">
                <a:solidFill>
                  <a:srgbClr val="FFFFFF"/>
                </a:solidFill>
                <a:latin typeface="Verdana"/>
                <a:cs typeface="Verdana"/>
              </a:rPr>
              <a:t>y </a:t>
            </a:r>
            <a:r>
              <a:rPr spc="-720" dirty="0">
                <a:solidFill>
                  <a:srgbClr val="FFFFFF"/>
                </a:solidFill>
                <a:latin typeface="Verdana"/>
                <a:cs typeface="Verdana"/>
              </a:rPr>
              <a:t> </a:t>
            </a:r>
            <a:r>
              <a:rPr spc="20" dirty="0">
                <a:solidFill>
                  <a:srgbClr val="FFFFFF"/>
                </a:solidFill>
                <a:latin typeface="Verdana"/>
                <a:cs typeface="Verdana"/>
              </a:rPr>
              <a:t>detectar</a:t>
            </a:r>
            <a:r>
              <a:rPr spc="-55" dirty="0">
                <a:solidFill>
                  <a:srgbClr val="FFFFFF"/>
                </a:solidFill>
                <a:latin typeface="Verdana"/>
                <a:cs typeface="Verdana"/>
              </a:rPr>
              <a:t> </a:t>
            </a:r>
            <a:r>
              <a:rPr spc="40" dirty="0">
                <a:solidFill>
                  <a:srgbClr val="FFFFFF"/>
                </a:solidFill>
                <a:latin typeface="Verdana"/>
                <a:cs typeface="Verdana"/>
              </a:rPr>
              <a:t>posibles</a:t>
            </a:r>
            <a:r>
              <a:rPr spc="-55" dirty="0">
                <a:solidFill>
                  <a:srgbClr val="FFFFFF"/>
                </a:solidFill>
                <a:latin typeface="Verdana"/>
                <a:cs typeface="Verdana"/>
              </a:rPr>
              <a:t> </a:t>
            </a:r>
            <a:r>
              <a:rPr spc="-15" dirty="0">
                <a:solidFill>
                  <a:srgbClr val="FFFFFF"/>
                </a:solidFill>
                <a:latin typeface="Verdana"/>
                <a:cs typeface="Verdana"/>
              </a:rPr>
              <a:t>fugas</a:t>
            </a:r>
            <a:r>
              <a:rPr spc="-50" dirty="0">
                <a:solidFill>
                  <a:srgbClr val="FFFFFF"/>
                </a:solidFill>
                <a:latin typeface="Verdana"/>
                <a:cs typeface="Verdana"/>
              </a:rPr>
              <a:t> </a:t>
            </a:r>
            <a:r>
              <a:rPr spc="5" dirty="0">
                <a:solidFill>
                  <a:srgbClr val="FFFFFF"/>
                </a:solidFill>
                <a:latin typeface="Verdana"/>
                <a:cs typeface="Verdana"/>
              </a:rPr>
              <a:t>de</a:t>
            </a:r>
            <a:r>
              <a:rPr spc="-55" dirty="0">
                <a:solidFill>
                  <a:srgbClr val="FFFFFF"/>
                </a:solidFill>
                <a:latin typeface="Verdana"/>
                <a:cs typeface="Verdana"/>
              </a:rPr>
              <a:t> </a:t>
            </a:r>
            <a:r>
              <a:rPr spc="50" dirty="0">
                <a:solidFill>
                  <a:srgbClr val="FFFFFF"/>
                </a:solidFill>
                <a:latin typeface="Verdana"/>
                <a:cs typeface="Verdana"/>
              </a:rPr>
              <a:t>información,</a:t>
            </a:r>
            <a:r>
              <a:rPr spc="-55" dirty="0">
                <a:solidFill>
                  <a:srgbClr val="FFFFFF"/>
                </a:solidFill>
                <a:latin typeface="Verdana"/>
                <a:cs typeface="Verdana"/>
              </a:rPr>
              <a:t> </a:t>
            </a:r>
            <a:r>
              <a:rPr spc="40" dirty="0">
                <a:solidFill>
                  <a:srgbClr val="FFFFFF"/>
                </a:solidFill>
                <a:latin typeface="Verdana"/>
                <a:cs typeface="Verdana"/>
              </a:rPr>
              <a:t>realizando</a:t>
            </a:r>
            <a:r>
              <a:rPr spc="-50" dirty="0">
                <a:solidFill>
                  <a:srgbClr val="FFFFFF"/>
                </a:solidFill>
                <a:latin typeface="Verdana"/>
                <a:cs typeface="Verdana"/>
              </a:rPr>
              <a:t> </a:t>
            </a:r>
            <a:r>
              <a:rPr spc="25" dirty="0">
                <a:solidFill>
                  <a:srgbClr val="FFFFFF"/>
                </a:solidFill>
                <a:latin typeface="Verdana"/>
                <a:cs typeface="Verdana"/>
              </a:rPr>
              <a:t>los</a:t>
            </a:r>
            <a:r>
              <a:rPr spc="-55" dirty="0">
                <a:solidFill>
                  <a:srgbClr val="FFFFFF"/>
                </a:solidFill>
                <a:latin typeface="Verdana"/>
                <a:cs typeface="Verdana"/>
              </a:rPr>
              <a:t> </a:t>
            </a:r>
            <a:r>
              <a:rPr spc="25" dirty="0">
                <a:solidFill>
                  <a:srgbClr val="FFFFFF"/>
                </a:solidFill>
                <a:latin typeface="Verdana"/>
                <a:cs typeface="Verdana"/>
              </a:rPr>
              <a:t>siguientes</a:t>
            </a:r>
            <a:r>
              <a:rPr spc="-55" dirty="0">
                <a:solidFill>
                  <a:srgbClr val="FFFFFF"/>
                </a:solidFill>
                <a:latin typeface="Verdana"/>
                <a:cs typeface="Verdana"/>
              </a:rPr>
              <a:t> </a:t>
            </a:r>
            <a:r>
              <a:rPr spc="15" dirty="0">
                <a:solidFill>
                  <a:srgbClr val="FFFFFF"/>
                </a:solidFill>
                <a:latin typeface="Verdana"/>
                <a:cs typeface="Verdana"/>
              </a:rPr>
              <a:t>monitoreos:</a:t>
            </a:r>
            <a:endParaRPr dirty="0">
              <a:latin typeface="Verdana"/>
              <a:cs typeface="Verdana"/>
            </a:endParaRPr>
          </a:p>
        </p:txBody>
      </p:sp>
      <p:sp>
        <p:nvSpPr>
          <p:cNvPr id="12" name="object 5">
            <a:extLst>
              <a:ext uri="{FF2B5EF4-FFF2-40B4-BE49-F238E27FC236}">
                <a16:creationId xmlns:a16="http://schemas.microsoft.com/office/drawing/2014/main" id="{68BE837A-E6C8-4B62-8F17-25B3C49A20AE}"/>
              </a:ext>
            </a:extLst>
          </p:cNvPr>
          <p:cNvSpPr/>
          <p:nvPr/>
        </p:nvSpPr>
        <p:spPr>
          <a:xfrm>
            <a:off x="4245243" y="4276595"/>
            <a:ext cx="898937" cy="864001"/>
          </a:xfrm>
          <a:custGeom>
            <a:avLst/>
            <a:gdLst/>
            <a:ahLst/>
            <a:cxnLst/>
            <a:rect l="l" t="t" r="r" b="b"/>
            <a:pathLst>
              <a:path w="1362075" h="1358900">
                <a:moveTo>
                  <a:pt x="813878" y="12700"/>
                </a:moveTo>
                <a:lnTo>
                  <a:pt x="548173" y="12700"/>
                </a:lnTo>
                <a:lnTo>
                  <a:pt x="564610" y="0"/>
                </a:lnTo>
                <a:lnTo>
                  <a:pt x="797444" y="0"/>
                </a:lnTo>
                <a:lnTo>
                  <a:pt x="813878" y="12700"/>
                </a:lnTo>
                <a:close/>
              </a:path>
              <a:path w="1362075" h="1358900">
                <a:moveTo>
                  <a:pt x="878695" y="25400"/>
                </a:moveTo>
                <a:lnTo>
                  <a:pt x="483342" y="25400"/>
                </a:lnTo>
                <a:lnTo>
                  <a:pt x="499400" y="12700"/>
                </a:lnTo>
                <a:lnTo>
                  <a:pt x="862641" y="12700"/>
                </a:lnTo>
                <a:lnTo>
                  <a:pt x="878695" y="25400"/>
                </a:lnTo>
                <a:close/>
              </a:path>
              <a:path w="1362075" h="1358900">
                <a:moveTo>
                  <a:pt x="910428" y="38100"/>
                </a:moveTo>
                <a:lnTo>
                  <a:pt x="451602" y="38100"/>
                </a:lnTo>
                <a:lnTo>
                  <a:pt x="467403" y="25400"/>
                </a:lnTo>
                <a:lnTo>
                  <a:pt x="894631" y="25400"/>
                </a:lnTo>
                <a:lnTo>
                  <a:pt x="910428" y="38100"/>
                </a:lnTo>
                <a:close/>
              </a:path>
              <a:path w="1362075" h="1358900">
                <a:moveTo>
                  <a:pt x="941608" y="50800"/>
                </a:moveTo>
                <a:lnTo>
                  <a:pt x="420415" y="50800"/>
                </a:lnTo>
                <a:lnTo>
                  <a:pt x="435940" y="38100"/>
                </a:lnTo>
                <a:lnTo>
                  <a:pt x="926087" y="38100"/>
                </a:lnTo>
                <a:lnTo>
                  <a:pt x="941608" y="50800"/>
                </a:lnTo>
                <a:close/>
              </a:path>
              <a:path w="1362075" h="1358900">
                <a:moveTo>
                  <a:pt x="972160" y="63500"/>
                </a:moveTo>
                <a:lnTo>
                  <a:pt x="389856" y="63500"/>
                </a:lnTo>
                <a:lnTo>
                  <a:pt x="405048" y="50800"/>
                </a:lnTo>
                <a:lnTo>
                  <a:pt x="956972" y="50800"/>
                </a:lnTo>
                <a:lnTo>
                  <a:pt x="972160" y="63500"/>
                </a:lnTo>
                <a:close/>
              </a:path>
              <a:path w="1362075" h="1358900">
                <a:moveTo>
                  <a:pt x="1002011" y="76200"/>
                </a:moveTo>
                <a:lnTo>
                  <a:pt x="359998" y="76200"/>
                </a:lnTo>
                <a:lnTo>
                  <a:pt x="374839" y="63500"/>
                </a:lnTo>
                <a:lnTo>
                  <a:pt x="987173" y="63500"/>
                </a:lnTo>
                <a:lnTo>
                  <a:pt x="1002011" y="76200"/>
                </a:lnTo>
                <a:close/>
              </a:path>
              <a:path w="1362075" h="1358900">
                <a:moveTo>
                  <a:pt x="1059324" y="114300"/>
                </a:moveTo>
                <a:lnTo>
                  <a:pt x="302673" y="114300"/>
                </a:lnTo>
                <a:lnTo>
                  <a:pt x="316688" y="101600"/>
                </a:lnTo>
                <a:lnTo>
                  <a:pt x="330913" y="88900"/>
                </a:lnTo>
                <a:lnTo>
                  <a:pt x="345350" y="76200"/>
                </a:lnTo>
                <a:lnTo>
                  <a:pt x="1016656" y="76200"/>
                </a:lnTo>
                <a:lnTo>
                  <a:pt x="1031089" y="88900"/>
                </a:lnTo>
                <a:lnTo>
                  <a:pt x="1045312" y="101600"/>
                </a:lnTo>
                <a:lnTo>
                  <a:pt x="1059324" y="114300"/>
                </a:lnTo>
                <a:close/>
              </a:path>
              <a:path w="1362075" h="1358900">
                <a:moveTo>
                  <a:pt x="1125786" y="165100"/>
                </a:moveTo>
                <a:lnTo>
                  <a:pt x="236198" y="165100"/>
                </a:lnTo>
                <a:lnTo>
                  <a:pt x="248991" y="152400"/>
                </a:lnTo>
                <a:lnTo>
                  <a:pt x="262045" y="139700"/>
                </a:lnTo>
                <a:lnTo>
                  <a:pt x="275343" y="127000"/>
                </a:lnTo>
                <a:lnTo>
                  <a:pt x="288886" y="114300"/>
                </a:lnTo>
                <a:lnTo>
                  <a:pt x="1073108" y="114300"/>
                </a:lnTo>
                <a:lnTo>
                  <a:pt x="1086648" y="127000"/>
                </a:lnTo>
                <a:lnTo>
                  <a:pt x="1099943" y="139700"/>
                </a:lnTo>
                <a:lnTo>
                  <a:pt x="1112994" y="152400"/>
                </a:lnTo>
                <a:lnTo>
                  <a:pt x="1125786" y="165100"/>
                </a:lnTo>
                <a:close/>
              </a:path>
              <a:path w="1362075" h="1358900">
                <a:moveTo>
                  <a:pt x="1113082" y="1206500"/>
                </a:moveTo>
                <a:lnTo>
                  <a:pt x="248991" y="1206500"/>
                </a:lnTo>
                <a:lnTo>
                  <a:pt x="236198" y="1193800"/>
                </a:lnTo>
                <a:lnTo>
                  <a:pt x="199471" y="1155700"/>
                </a:lnTo>
                <a:lnTo>
                  <a:pt x="165352" y="1117600"/>
                </a:lnTo>
                <a:lnTo>
                  <a:pt x="134022" y="1079500"/>
                </a:lnTo>
                <a:lnTo>
                  <a:pt x="105657" y="1041400"/>
                </a:lnTo>
                <a:lnTo>
                  <a:pt x="80416" y="990600"/>
                </a:lnTo>
                <a:lnTo>
                  <a:pt x="72715" y="977900"/>
                </a:lnTo>
                <a:lnTo>
                  <a:pt x="65386" y="965200"/>
                </a:lnTo>
                <a:lnTo>
                  <a:pt x="58428" y="952500"/>
                </a:lnTo>
                <a:lnTo>
                  <a:pt x="51840" y="939800"/>
                </a:lnTo>
                <a:lnTo>
                  <a:pt x="45632" y="914400"/>
                </a:lnTo>
                <a:lnTo>
                  <a:pt x="39810" y="901700"/>
                </a:lnTo>
                <a:lnTo>
                  <a:pt x="34374" y="889000"/>
                </a:lnTo>
                <a:lnTo>
                  <a:pt x="29325" y="876300"/>
                </a:lnTo>
                <a:lnTo>
                  <a:pt x="24668" y="850900"/>
                </a:lnTo>
                <a:lnTo>
                  <a:pt x="20409" y="838200"/>
                </a:lnTo>
                <a:lnTo>
                  <a:pt x="16548" y="825500"/>
                </a:lnTo>
                <a:lnTo>
                  <a:pt x="13085" y="812800"/>
                </a:lnTo>
                <a:lnTo>
                  <a:pt x="10025" y="787400"/>
                </a:lnTo>
                <a:lnTo>
                  <a:pt x="7370" y="774700"/>
                </a:lnTo>
                <a:lnTo>
                  <a:pt x="5122" y="762000"/>
                </a:lnTo>
                <a:lnTo>
                  <a:pt x="3279" y="736600"/>
                </a:lnTo>
                <a:lnTo>
                  <a:pt x="1844" y="723900"/>
                </a:lnTo>
                <a:lnTo>
                  <a:pt x="819" y="711200"/>
                </a:lnTo>
                <a:lnTo>
                  <a:pt x="204" y="685800"/>
                </a:lnTo>
                <a:lnTo>
                  <a:pt x="0" y="673100"/>
                </a:lnTo>
                <a:lnTo>
                  <a:pt x="204" y="660400"/>
                </a:lnTo>
                <a:lnTo>
                  <a:pt x="819" y="635000"/>
                </a:lnTo>
                <a:lnTo>
                  <a:pt x="1844" y="622300"/>
                </a:lnTo>
                <a:lnTo>
                  <a:pt x="3279" y="609600"/>
                </a:lnTo>
                <a:lnTo>
                  <a:pt x="5122" y="596900"/>
                </a:lnTo>
                <a:lnTo>
                  <a:pt x="7370" y="571500"/>
                </a:lnTo>
                <a:lnTo>
                  <a:pt x="10025" y="558800"/>
                </a:lnTo>
                <a:lnTo>
                  <a:pt x="13085" y="546100"/>
                </a:lnTo>
                <a:lnTo>
                  <a:pt x="16548" y="520700"/>
                </a:lnTo>
                <a:lnTo>
                  <a:pt x="20409" y="508000"/>
                </a:lnTo>
                <a:lnTo>
                  <a:pt x="24668" y="495300"/>
                </a:lnTo>
                <a:lnTo>
                  <a:pt x="29325" y="482600"/>
                </a:lnTo>
                <a:lnTo>
                  <a:pt x="34374" y="457200"/>
                </a:lnTo>
                <a:lnTo>
                  <a:pt x="39810" y="444500"/>
                </a:lnTo>
                <a:lnTo>
                  <a:pt x="45632" y="431800"/>
                </a:lnTo>
                <a:lnTo>
                  <a:pt x="51840" y="419100"/>
                </a:lnTo>
                <a:lnTo>
                  <a:pt x="58428" y="393700"/>
                </a:lnTo>
                <a:lnTo>
                  <a:pt x="80416" y="355600"/>
                </a:lnTo>
                <a:lnTo>
                  <a:pt x="96891" y="330200"/>
                </a:lnTo>
                <a:lnTo>
                  <a:pt x="105657" y="304800"/>
                </a:lnTo>
                <a:lnTo>
                  <a:pt x="134022" y="266700"/>
                </a:lnTo>
                <a:lnTo>
                  <a:pt x="165352" y="228600"/>
                </a:lnTo>
                <a:lnTo>
                  <a:pt x="199471" y="190500"/>
                </a:lnTo>
                <a:lnTo>
                  <a:pt x="223680" y="165100"/>
                </a:lnTo>
                <a:lnTo>
                  <a:pt x="1138302" y="165100"/>
                </a:lnTo>
                <a:lnTo>
                  <a:pt x="1174183" y="203200"/>
                </a:lnTo>
                <a:lnTo>
                  <a:pt x="1207386" y="241300"/>
                </a:lnTo>
                <a:lnTo>
                  <a:pt x="1237739" y="279400"/>
                </a:lnTo>
                <a:lnTo>
                  <a:pt x="1260700" y="317500"/>
                </a:lnTo>
                <a:lnTo>
                  <a:pt x="425280" y="317500"/>
                </a:lnTo>
                <a:lnTo>
                  <a:pt x="421757" y="330200"/>
                </a:lnTo>
                <a:lnTo>
                  <a:pt x="418016" y="330200"/>
                </a:lnTo>
                <a:lnTo>
                  <a:pt x="418016" y="482600"/>
                </a:lnTo>
                <a:lnTo>
                  <a:pt x="418492" y="482600"/>
                </a:lnTo>
                <a:lnTo>
                  <a:pt x="420399" y="495300"/>
                </a:lnTo>
                <a:lnTo>
                  <a:pt x="431915" y="495300"/>
                </a:lnTo>
                <a:lnTo>
                  <a:pt x="434312" y="508000"/>
                </a:lnTo>
                <a:lnTo>
                  <a:pt x="669389" y="508000"/>
                </a:lnTo>
                <a:lnTo>
                  <a:pt x="577732" y="622300"/>
                </a:lnTo>
                <a:lnTo>
                  <a:pt x="576621" y="622300"/>
                </a:lnTo>
                <a:lnTo>
                  <a:pt x="606093" y="723900"/>
                </a:lnTo>
                <a:lnTo>
                  <a:pt x="607401" y="723900"/>
                </a:lnTo>
                <a:lnTo>
                  <a:pt x="611096" y="736600"/>
                </a:lnTo>
                <a:lnTo>
                  <a:pt x="741438" y="736600"/>
                </a:lnTo>
                <a:lnTo>
                  <a:pt x="747967" y="749300"/>
                </a:lnTo>
                <a:lnTo>
                  <a:pt x="754740" y="749300"/>
                </a:lnTo>
                <a:lnTo>
                  <a:pt x="760345" y="762000"/>
                </a:lnTo>
                <a:lnTo>
                  <a:pt x="555022" y="762000"/>
                </a:lnTo>
                <a:lnTo>
                  <a:pt x="407855" y="800100"/>
                </a:lnTo>
                <a:lnTo>
                  <a:pt x="405818" y="812800"/>
                </a:lnTo>
                <a:lnTo>
                  <a:pt x="397258" y="812800"/>
                </a:lnTo>
                <a:lnTo>
                  <a:pt x="396346" y="825500"/>
                </a:lnTo>
                <a:lnTo>
                  <a:pt x="396692" y="825500"/>
                </a:lnTo>
                <a:lnTo>
                  <a:pt x="401576" y="850900"/>
                </a:lnTo>
                <a:lnTo>
                  <a:pt x="408408" y="876300"/>
                </a:lnTo>
                <a:lnTo>
                  <a:pt x="417187" y="901700"/>
                </a:lnTo>
                <a:lnTo>
                  <a:pt x="427915" y="914400"/>
                </a:lnTo>
                <a:lnTo>
                  <a:pt x="440420" y="939800"/>
                </a:lnTo>
                <a:lnTo>
                  <a:pt x="454531" y="952500"/>
                </a:lnTo>
                <a:lnTo>
                  <a:pt x="470250" y="977900"/>
                </a:lnTo>
                <a:lnTo>
                  <a:pt x="487575" y="990600"/>
                </a:lnTo>
                <a:lnTo>
                  <a:pt x="498370" y="1003300"/>
                </a:lnTo>
                <a:lnTo>
                  <a:pt x="509537" y="1003300"/>
                </a:lnTo>
                <a:lnTo>
                  <a:pt x="521078" y="1016000"/>
                </a:lnTo>
                <a:lnTo>
                  <a:pt x="532992" y="1028700"/>
                </a:lnTo>
                <a:lnTo>
                  <a:pt x="557723" y="1028700"/>
                </a:lnTo>
                <a:lnTo>
                  <a:pt x="570488" y="1041400"/>
                </a:lnTo>
                <a:lnTo>
                  <a:pt x="583517" y="1041400"/>
                </a:lnTo>
                <a:lnTo>
                  <a:pt x="596754" y="1054100"/>
                </a:lnTo>
                <a:lnTo>
                  <a:pt x="1247299" y="1054100"/>
                </a:lnTo>
                <a:lnTo>
                  <a:pt x="1217934" y="1092200"/>
                </a:lnTo>
                <a:lnTo>
                  <a:pt x="1185653" y="1130300"/>
                </a:lnTo>
                <a:lnTo>
                  <a:pt x="1150636" y="1168400"/>
                </a:lnTo>
                <a:lnTo>
                  <a:pt x="1125876" y="1193800"/>
                </a:lnTo>
                <a:lnTo>
                  <a:pt x="1113082" y="1206500"/>
                </a:lnTo>
                <a:close/>
              </a:path>
              <a:path w="1362075" h="1358900">
                <a:moveTo>
                  <a:pt x="1247299" y="1054100"/>
                </a:moveTo>
                <a:lnTo>
                  <a:pt x="771753" y="1054100"/>
                </a:lnTo>
                <a:lnTo>
                  <a:pt x="784509" y="1041400"/>
                </a:lnTo>
                <a:lnTo>
                  <a:pt x="809442" y="1041400"/>
                </a:lnTo>
                <a:lnTo>
                  <a:pt x="821499" y="1028700"/>
                </a:lnTo>
                <a:lnTo>
                  <a:pt x="833262" y="1028700"/>
                </a:lnTo>
                <a:lnTo>
                  <a:pt x="844732" y="1016000"/>
                </a:lnTo>
                <a:lnTo>
                  <a:pt x="855853" y="1016000"/>
                </a:lnTo>
                <a:lnTo>
                  <a:pt x="866573" y="1003300"/>
                </a:lnTo>
                <a:lnTo>
                  <a:pt x="876890" y="990600"/>
                </a:lnTo>
                <a:lnTo>
                  <a:pt x="886804" y="990600"/>
                </a:lnTo>
                <a:lnTo>
                  <a:pt x="896066" y="977900"/>
                </a:lnTo>
                <a:lnTo>
                  <a:pt x="904817" y="965200"/>
                </a:lnTo>
                <a:lnTo>
                  <a:pt x="913056" y="952500"/>
                </a:lnTo>
                <a:lnTo>
                  <a:pt x="920784" y="952500"/>
                </a:lnTo>
                <a:lnTo>
                  <a:pt x="940523" y="914400"/>
                </a:lnTo>
                <a:lnTo>
                  <a:pt x="954794" y="876300"/>
                </a:lnTo>
                <a:lnTo>
                  <a:pt x="963212" y="838200"/>
                </a:lnTo>
                <a:lnTo>
                  <a:pt x="965570" y="800100"/>
                </a:lnTo>
                <a:lnTo>
                  <a:pt x="965346" y="787400"/>
                </a:lnTo>
                <a:lnTo>
                  <a:pt x="963352" y="762000"/>
                </a:lnTo>
                <a:lnTo>
                  <a:pt x="959590" y="749300"/>
                </a:lnTo>
                <a:lnTo>
                  <a:pt x="954057" y="723900"/>
                </a:lnTo>
                <a:lnTo>
                  <a:pt x="946859" y="711200"/>
                </a:lnTo>
                <a:lnTo>
                  <a:pt x="938096" y="685800"/>
                </a:lnTo>
                <a:lnTo>
                  <a:pt x="927769" y="673100"/>
                </a:lnTo>
                <a:lnTo>
                  <a:pt x="915878" y="660400"/>
                </a:lnTo>
                <a:lnTo>
                  <a:pt x="894520" y="635000"/>
                </a:lnTo>
                <a:lnTo>
                  <a:pt x="870837" y="609600"/>
                </a:lnTo>
                <a:lnTo>
                  <a:pt x="844828" y="596900"/>
                </a:lnTo>
                <a:lnTo>
                  <a:pt x="816493" y="584200"/>
                </a:lnTo>
                <a:lnTo>
                  <a:pt x="940372" y="457200"/>
                </a:lnTo>
                <a:lnTo>
                  <a:pt x="942047" y="444500"/>
                </a:lnTo>
                <a:lnTo>
                  <a:pt x="942039" y="330200"/>
                </a:lnTo>
                <a:lnTo>
                  <a:pt x="938298" y="330200"/>
                </a:lnTo>
                <a:lnTo>
                  <a:pt x="934774" y="317500"/>
                </a:lnTo>
                <a:lnTo>
                  <a:pt x="1260700" y="317500"/>
                </a:lnTo>
                <a:lnTo>
                  <a:pt x="1265083" y="330200"/>
                </a:lnTo>
                <a:lnTo>
                  <a:pt x="1273498" y="342900"/>
                </a:lnTo>
                <a:lnTo>
                  <a:pt x="1296595" y="381000"/>
                </a:lnTo>
                <a:lnTo>
                  <a:pt x="1310146" y="419100"/>
                </a:lnTo>
                <a:lnTo>
                  <a:pt x="1316357" y="431800"/>
                </a:lnTo>
                <a:lnTo>
                  <a:pt x="1322183" y="444500"/>
                </a:lnTo>
                <a:lnTo>
                  <a:pt x="1327622" y="457200"/>
                </a:lnTo>
                <a:lnTo>
                  <a:pt x="1332676" y="482600"/>
                </a:lnTo>
                <a:lnTo>
                  <a:pt x="1337337" y="495300"/>
                </a:lnTo>
                <a:lnTo>
                  <a:pt x="1341600" y="508000"/>
                </a:lnTo>
                <a:lnTo>
                  <a:pt x="1345466" y="520700"/>
                </a:lnTo>
                <a:lnTo>
                  <a:pt x="1348934" y="546100"/>
                </a:lnTo>
                <a:lnTo>
                  <a:pt x="1352001" y="558800"/>
                </a:lnTo>
                <a:lnTo>
                  <a:pt x="1354661" y="571500"/>
                </a:lnTo>
                <a:lnTo>
                  <a:pt x="1356916" y="596900"/>
                </a:lnTo>
                <a:lnTo>
                  <a:pt x="1358765" y="609600"/>
                </a:lnTo>
                <a:lnTo>
                  <a:pt x="1360207" y="622300"/>
                </a:lnTo>
                <a:lnTo>
                  <a:pt x="1361239" y="635000"/>
                </a:lnTo>
                <a:lnTo>
                  <a:pt x="1361862" y="660400"/>
                </a:lnTo>
                <a:lnTo>
                  <a:pt x="1362074" y="673100"/>
                </a:lnTo>
                <a:lnTo>
                  <a:pt x="1361870" y="685800"/>
                </a:lnTo>
                <a:lnTo>
                  <a:pt x="1361255" y="711200"/>
                </a:lnTo>
                <a:lnTo>
                  <a:pt x="1360230" y="723900"/>
                </a:lnTo>
                <a:lnTo>
                  <a:pt x="1358795" y="736600"/>
                </a:lnTo>
                <a:lnTo>
                  <a:pt x="1356952" y="762000"/>
                </a:lnTo>
                <a:lnTo>
                  <a:pt x="1354704" y="774700"/>
                </a:lnTo>
                <a:lnTo>
                  <a:pt x="1352049" y="787400"/>
                </a:lnTo>
                <a:lnTo>
                  <a:pt x="1348988" y="812800"/>
                </a:lnTo>
                <a:lnTo>
                  <a:pt x="1345526" y="825500"/>
                </a:lnTo>
                <a:lnTo>
                  <a:pt x="1341665" y="838200"/>
                </a:lnTo>
                <a:lnTo>
                  <a:pt x="1337406" y="850900"/>
                </a:lnTo>
                <a:lnTo>
                  <a:pt x="1332749" y="876300"/>
                </a:lnTo>
                <a:lnTo>
                  <a:pt x="1327700" y="889000"/>
                </a:lnTo>
                <a:lnTo>
                  <a:pt x="1322264" y="901700"/>
                </a:lnTo>
                <a:lnTo>
                  <a:pt x="1316442" y="914400"/>
                </a:lnTo>
                <a:lnTo>
                  <a:pt x="1310233" y="939800"/>
                </a:lnTo>
                <a:lnTo>
                  <a:pt x="1303646" y="952500"/>
                </a:lnTo>
                <a:lnTo>
                  <a:pt x="1296688" y="965200"/>
                </a:lnTo>
                <a:lnTo>
                  <a:pt x="1289359" y="977900"/>
                </a:lnTo>
                <a:lnTo>
                  <a:pt x="1281658" y="990600"/>
                </a:lnTo>
                <a:lnTo>
                  <a:pt x="1273596" y="1016000"/>
                </a:lnTo>
                <a:lnTo>
                  <a:pt x="1265183" y="1028700"/>
                </a:lnTo>
                <a:lnTo>
                  <a:pt x="1256417" y="1041400"/>
                </a:lnTo>
                <a:lnTo>
                  <a:pt x="1247299" y="1054100"/>
                </a:lnTo>
                <a:close/>
              </a:path>
              <a:path w="1362075" h="1358900">
                <a:moveTo>
                  <a:pt x="727001" y="736600"/>
                </a:moveTo>
                <a:lnTo>
                  <a:pt x="644826" y="736600"/>
                </a:lnTo>
                <a:lnTo>
                  <a:pt x="658071" y="723900"/>
                </a:lnTo>
                <a:lnTo>
                  <a:pt x="719093" y="723900"/>
                </a:lnTo>
                <a:lnTo>
                  <a:pt x="727001" y="736600"/>
                </a:lnTo>
                <a:close/>
              </a:path>
              <a:path w="1362075" h="1358900">
                <a:moveTo>
                  <a:pt x="740125" y="863600"/>
                </a:moveTo>
                <a:lnTo>
                  <a:pt x="622742" y="863600"/>
                </a:lnTo>
                <a:lnTo>
                  <a:pt x="616080" y="850900"/>
                </a:lnTo>
                <a:lnTo>
                  <a:pt x="602432" y="838200"/>
                </a:lnTo>
                <a:lnTo>
                  <a:pt x="591621" y="812800"/>
                </a:lnTo>
                <a:lnTo>
                  <a:pt x="583645" y="800100"/>
                </a:lnTo>
                <a:lnTo>
                  <a:pt x="578506" y="774700"/>
                </a:lnTo>
                <a:lnTo>
                  <a:pt x="574088" y="774700"/>
                </a:lnTo>
                <a:lnTo>
                  <a:pt x="572231" y="762000"/>
                </a:lnTo>
                <a:lnTo>
                  <a:pt x="762703" y="762000"/>
                </a:lnTo>
                <a:lnTo>
                  <a:pt x="766532" y="774700"/>
                </a:lnTo>
                <a:lnTo>
                  <a:pt x="767965" y="787400"/>
                </a:lnTo>
                <a:lnTo>
                  <a:pt x="769869" y="787400"/>
                </a:lnTo>
                <a:lnTo>
                  <a:pt x="770320" y="800100"/>
                </a:lnTo>
                <a:lnTo>
                  <a:pt x="770224" y="812800"/>
                </a:lnTo>
                <a:lnTo>
                  <a:pt x="769677" y="812800"/>
                </a:lnTo>
                <a:lnTo>
                  <a:pt x="767585" y="825500"/>
                </a:lnTo>
                <a:lnTo>
                  <a:pt x="766061" y="825500"/>
                </a:lnTo>
                <a:lnTo>
                  <a:pt x="762054" y="838200"/>
                </a:lnTo>
                <a:lnTo>
                  <a:pt x="759612" y="838200"/>
                </a:lnTo>
                <a:lnTo>
                  <a:pt x="753847" y="850900"/>
                </a:lnTo>
                <a:lnTo>
                  <a:pt x="746933" y="850900"/>
                </a:lnTo>
                <a:lnTo>
                  <a:pt x="740125" y="863600"/>
                </a:lnTo>
                <a:close/>
              </a:path>
              <a:path w="1362075" h="1358900">
                <a:moveTo>
                  <a:pt x="725116" y="876300"/>
                </a:moveTo>
                <a:lnTo>
                  <a:pt x="646086" y="876300"/>
                </a:lnTo>
                <a:lnTo>
                  <a:pt x="637745" y="863600"/>
                </a:lnTo>
                <a:lnTo>
                  <a:pt x="732853" y="863600"/>
                </a:lnTo>
                <a:lnTo>
                  <a:pt x="725116" y="876300"/>
                </a:lnTo>
                <a:close/>
              </a:path>
              <a:path w="1362075" h="1358900">
                <a:moveTo>
                  <a:pt x="1059401" y="1244600"/>
                </a:moveTo>
                <a:lnTo>
                  <a:pt x="302673" y="1244600"/>
                </a:lnTo>
                <a:lnTo>
                  <a:pt x="288886" y="1231900"/>
                </a:lnTo>
                <a:lnTo>
                  <a:pt x="275343" y="1219200"/>
                </a:lnTo>
                <a:lnTo>
                  <a:pt x="262045" y="1206500"/>
                </a:lnTo>
                <a:lnTo>
                  <a:pt x="1100029" y="1206500"/>
                </a:lnTo>
                <a:lnTo>
                  <a:pt x="1086731" y="1219200"/>
                </a:lnTo>
                <a:lnTo>
                  <a:pt x="1073188" y="1231900"/>
                </a:lnTo>
                <a:lnTo>
                  <a:pt x="1059401" y="1244600"/>
                </a:lnTo>
                <a:close/>
              </a:path>
              <a:path w="1362075" h="1358900">
                <a:moveTo>
                  <a:pt x="1016723" y="1270000"/>
                </a:moveTo>
                <a:lnTo>
                  <a:pt x="345350" y="1270000"/>
                </a:lnTo>
                <a:lnTo>
                  <a:pt x="330913" y="1257300"/>
                </a:lnTo>
                <a:lnTo>
                  <a:pt x="316688" y="1244600"/>
                </a:lnTo>
                <a:lnTo>
                  <a:pt x="1045386" y="1244600"/>
                </a:lnTo>
                <a:lnTo>
                  <a:pt x="1031160" y="1257300"/>
                </a:lnTo>
                <a:lnTo>
                  <a:pt x="1016723" y="1270000"/>
                </a:lnTo>
                <a:close/>
              </a:path>
              <a:path w="1362075" h="1358900">
                <a:moveTo>
                  <a:pt x="972218" y="1295400"/>
                </a:moveTo>
                <a:lnTo>
                  <a:pt x="389856" y="1295400"/>
                </a:lnTo>
                <a:lnTo>
                  <a:pt x="359998" y="1270000"/>
                </a:lnTo>
                <a:lnTo>
                  <a:pt x="1002076" y="1270000"/>
                </a:lnTo>
                <a:lnTo>
                  <a:pt x="987235" y="1282700"/>
                </a:lnTo>
                <a:lnTo>
                  <a:pt x="972218" y="1295400"/>
                </a:lnTo>
                <a:close/>
              </a:path>
              <a:path w="1362075" h="1358900">
                <a:moveTo>
                  <a:pt x="941658" y="1308100"/>
                </a:moveTo>
                <a:lnTo>
                  <a:pt x="420415" y="1308100"/>
                </a:lnTo>
                <a:lnTo>
                  <a:pt x="405048" y="1295400"/>
                </a:lnTo>
                <a:lnTo>
                  <a:pt x="957026" y="1295400"/>
                </a:lnTo>
                <a:lnTo>
                  <a:pt x="941658" y="1308100"/>
                </a:lnTo>
                <a:close/>
              </a:path>
              <a:path w="1362075" h="1358900">
                <a:moveTo>
                  <a:pt x="910472" y="1320800"/>
                </a:moveTo>
                <a:lnTo>
                  <a:pt x="451602" y="1320800"/>
                </a:lnTo>
                <a:lnTo>
                  <a:pt x="435940" y="1308100"/>
                </a:lnTo>
                <a:lnTo>
                  <a:pt x="926134" y="1308100"/>
                </a:lnTo>
                <a:lnTo>
                  <a:pt x="910472" y="1320800"/>
                </a:lnTo>
                <a:close/>
              </a:path>
              <a:path w="1362075" h="1358900">
                <a:moveTo>
                  <a:pt x="862673" y="1333500"/>
                </a:moveTo>
                <a:lnTo>
                  <a:pt x="499400" y="1333500"/>
                </a:lnTo>
                <a:lnTo>
                  <a:pt x="483342" y="1320800"/>
                </a:lnTo>
                <a:lnTo>
                  <a:pt x="878732" y="1320800"/>
                </a:lnTo>
                <a:lnTo>
                  <a:pt x="862673" y="1333500"/>
                </a:lnTo>
                <a:close/>
              </a:path>
              <a:path w="1362075" h="1358900">
                <a:moveTo>
                  <a:pt x="813901" y="1346200"/>
                </a:moveTo>
                <a:lnTo>
                  <a:pt x="548173" y="1346200"/>
                </a:lnTo>
                <a:lnTo>
                  <a:pt x="531816" y="1333500"/>
                </a:lnTo>
                <a:lnTo>
                  <a:pt x="830258" y="1333500"/>
                </a:lnTo>
                <a:lnTo>
                  <a:pt x="813901" y="1346200"/>
                </a:lnTo>
                <a:close/>
              </a:path>
              <a:path w="1362075" h="1358900">
                <a:moveTo>
                  <a:pt x="731132" y="1358900"/>
                </a:moveTo>
                <a:lnTo>
                  <a:pt x="630942" y="1358900"/>
                </a:lnTo>
                <a:lnTo>
                  <a:pt x="614284" y="1346200"/>
                </a:lnTo>
                <a:lnTo>
                  <a:pt x="747790" y="1346200"/>
                </a:lnTo>
                <a:lnTo>
                  <a:pt x="731132" y="1358900"/>
                </a:lnTo>
                <a:close/>
              </a:path>
            </a:pathLst>
          </a:custGeom>
          <a:solidFill>
            <a:srgbClr val="F28E19"/>
          </a:solidFill>
        </p:spPr>
        <p:txBody>
          <a:bodyPr wrap="square" lIns="0" tIns="0" rIns="0" bIns="0" rtlCol="0"/>
          <a:lstStyle/>
          <a:p>
            <a:endParaRPr/>
          </a:p>
        </p:txBody>
      </p:sp>
      <p:sp>
        <p:nvSpPr>
          <p:cNvPr id="16" name="object 6">
            <a:extLst>
              <a:ext uri="{FF2B5EF4-FFF2-40B4-BE49-F238E27FC236}">
                <a16:creationId xmlns:a16="http://schemas.microsoft.com/office/drawing/2014/main" id="{85E3B22B-ECC3-4265-BDA2-2ACE63CF2559}"/>
              </a:ext>
            </a:extLst>
          </p:cNvPr>
          <p:cNvSpPr/>
          <p:nvPr/>
        </p:nvSpPr>
        <p:spPr>
          <a:xfrm>
            <a:off x="2306011" y="3097231"/>
            <a:ext cx="910801" cy="829394"/>
          </a:xfrm>
          <a:custGeom>
            <a:avLst/>
            <a:gdLst/>
            <a:ahLst/>
            <a:cxnLst/>
            <a:rect l="l" t="t" r="r" b="b"/>
            <a:pathLst>
              <a:path w="1362075" h="1358900">
                <a:moveTo>
                  <a:pt x="813878" y="12700"/>
                </a:moveTo>
                <a:lnTo>
                  <a:pt x="548173" y="12700"/>
                </a:lnTo>
                <a:lnTo>
                  <a:pt x="564610" y="0"/>
                </a:lnTo>
                <a:lnTo>
                  <a:pt x="797444" y="0"/>
                </a:lnTo>
                <a:lnTo>
                  <a:pt x="813878" y="12700"/>
                </a:lnTo>
                <a:close/>
              </a:path>
              <a:path w="1362075" h="1358900">
                <a:moveTo>
                  <a:pt x="878695" y="25400"/>
                </a:moveTo>
                <a:lnTo>
                  <a:pt x="483342" y="25400"/>
                </a:lnTo>
                <a:lnTo>
                  <a:pt x="499400" y="12700"/>
                </a:lnTo>
                <a:lnTo>
                  <a:pt x="862641" y="12700"/>
                </a:lnTo>
                <a:lnTo>
                  <a:pt x="878695" y="25400"/>
                </a:lnTo>
                <a:close/>
              </a:path>
              <a:path w="1362075" h="1358900">
                <a:moveTo>
                  <a:pt x="910428" y="38100"/>
                </a:moveTo>
                <a:lnTo>
                  <a:pt x="451602" y="38100"/>
                </a:lnTo>
                <a:lnTo>
                  <a:pt x="467403" y="25400"/>
                </a:lnTo>
                <a:lnTo>
                  <a:pt x="894631" y="25400"/>
                </a:lnTo>
                <a:lnTo>
                  <a:pt x="910428" y="38100"/>
                </a:lnTo>
                <a:close/>
              </a:path>
              <a:path w="1362075" h="1358900">
                <a:moveTo>
                  <a:pt x="941608" y="50800"/>
                </a:moveTo>
                <a:lnTo>
                  <a:pt x="420415" y="50800"/>
                </a:lnTo>
                <a:lnTo>
                  <a:pt x="435940" y="38100"/>
                </a:lnTo>
                <a:lnTo>
                  <a:pt x="926087" y="38100"/>
                </a:lnTo>
                <a:lnTo>
                  <a:pt x="941608" y="50800"/>
                </a:lnTo>
                <a:close/>
              </a:path>
              <a:path w="1362075" h="1358900">
                <a:moveTo>
                  <a:pt x="972160" y="63500"/>
                </a:moveTo>
                <a:lnTo>
                  <a:pt x="389856" y="63500"/>
                </a:lnTo>
                <a:lnTo>
                  <a:pt x="405048" y="50800"/>
                </a:lnTo>
                <a:lnTo>
                  <a:pt x="956972" y="50800"/>
                </a:lnTo>
                <a:lnTo>
                  <a:pt x="972160" y="63500"/>
                </a:lnTo>
                <a:close/>
              </a:path>
              <a:path w="1362075" h="1358900">
                <a:moveTo>
                  <a:pt x="1002011" y="76200"/>
                </a:moveTo>
                <a:lnTo>
                  <a:pt x="359998" y="76200"/>
                </a:lnTo>
                <a:lnTo>
                  <a:pt x="374839" y="63500"/>
                </a:lnTo>
                <a:lnTo>
                  <a:pt x="987173" y="63500"/>
                </a:lnTo>
                <a:lnTo>
                  <a:pt x="1002011" y="76200"/>
                </a:lnTo>
                <a:close/>
              </a:path>
              <a:path w="1362075" h="1358900">
                <a:moveTo>
                  <a:pt x="1059324" y="114300"/>
                </a:moveTo>
                <a:lnTo>
                  <a:pt x="302673" y="114300"/>
                </a:lnTo>
                <a:lnTo>
                  <a:pt x="316688" y="101600"/>
                </a:lnTo>
                <a:lnTo>
                  <a:pt x="330913" y="88900"/>
                </a:lnTo>
                <a:lnTo>
                  <a:pt x="345350" y="76200"/>
                </a:lnTo>
                <a:lnTo>
                  <a:pt x="1016656" y="76200"/>
                </a:lnTo>
                <a:lnTo>
                  <a:pt x="1031089" y="88900"/>
                </a:lnTo>
                <a:lnTo>
                  <a:pt x="1045312" y="101600"/>
                </a:lnTo>
                <a:lnTo>
                  <a:pt x="1059324" y="114300"/>
                </a:lnTo>
                <a:close/>
              </a:path>
              <a:path w="1362075" h="1358900">
                <a:moveTo>
                  <a:pt x="1125786" y="165100"/>
                </a:moveTo>
                <a:lnTo>
                  <a:pt x="236198" y="165100"/>
                </a:lnTo>
                <a:lnTo>
                  <a:pt x="248991" y="152400"/>
                </a:lnTo>
                <a:lnTo>
                  <a:pt x="262045" y="139700"/>
                </a:lnTo>
                <a:lnTo>
                  <a:pt x="275343" y="127000"/>
                </a:lnTo>
                <a:lnTo>
                  <a:pt x="288886" y="114300"/>
                </a:lnTo>
                <a:lnTo>
                  <a:pt x="1073108" y="114300"/>
                </a:lnTo>
                <a:lnTo>
                  <a:pt x="1086648" y="127000"/>
                </a:lnTo>
                <a:lnTo>
                  <a:pt x="1099943" y="139700"/>
                </a:lnTo>
                <a:lnTo>
                  <a:pt x="1112994" y="152400"/>
                </a:lnTo>
                <a:lnTo>
                  <a:pt x="1125786" y="165100"/>
                </a:lnTo>
                <a:close/>
              </a:path>
              <a:path w="1362075" h="1358900">
                <a:moveTo>
                  <a:pt x="1113082" y="1206500"/>
                </a:moveTo>
                <a:lnTo>
                  <a:pt x="248991" y="1206500"/>
                </a:lnTo>
                <a:lnTo>
                  <a:pt x="236198" y="1193800"/>
                </a:lnTo>
                <a:lnTo>
                  <a:pt x="199471" y="1155700"/>
                </a:lnTo>
                <a:lnTo>
                  <a:pt x="165352" y="1117600"/>
                </a:lnTo>
                <a:lnTo>
                  <a:pt x="134022" y="1079500"/>
                </a:lnTo>
                <a:lnTo>
                  <a:pt x="105657" y="1041400"/>
                </a:lnTo>
                <a:lnTo>
                  <a:pt x="80416" y="990600"/>
                </a:lnTo>
                <a:lnTo>
                  <a:pt x="72715" y="977900"/>
                </a:lnTo>
                <a:lnTo>
                  <a:pt x="65386" y="965200"/>
                </a:lnTo>
                <a:lnTo>
                  <a:pt x="58428" y="952500"/>
                </a:lnTo>
                <a:lnTo>
                  <a:pt x="51840" y="939800"/>
                </a:lnTo>
                <a:lnTo>
                  <a:pt x="45632" y="914400"/>
                </a:lnTo>
                <a:lnTo>
                  <a:pt x="39810" y="901700"/>
                </a:lnTo>
                <a:lnTo>
                  <a:pt x="34374" y="889000"/>
                </a:lnTo>
                <a:lnTo>
                  <a:pt x="29325" y="876300"/>
                </a:lnTo>
                <a:lnTo>
                  <a:pt x="24668" y="850900"/>
                </a:lnTo>
                <a:lnTo>
                  <a:pt x="20409" y="838200"/>
                </a:lnTo>
                <a:lnTo>
                  <a:pt x="16548" y="825500"/>
                </a:lnTo>
                <a:lnTo>
                  <a:pt x="13085" y="812800"/>
                </a:lnTo>
                <a:lnTo>
                  <a:pt x="10025" y="787400"/>
                </a:lnTo>
                <a:lnTo>
                  <a:pt x="7370" y="774700"/>
                </a:lnTo>
                <a:lnTo>
                  <a:pt x="5122" y="762000"/>
                </a:lnTo>
                <a:lnTo>
                  <a:pt x="3279" y="736600"/>
                </a:lnTo>
                <a:lnTo>
                  <a:pt x="1844" y="723900"/>
                </a:lnTo>
                <a:lnTo>
                  <a:pt x="819" y="711200"/>
                </a:lnTo>
                <a:lnTo>
                  <a:pt x="204" y="685800"/>
                </a:lnTo>
                <a:lnTo>
                  <a:pt x="0" y="673100"/>
                </a:lnTo>
                <a:lnTo>
                  <a:pt x="204" y="660400"/>
                </a:lnTo>
                <a:lnTo>
                  <a:pt x="819" y="635000"/>
                </a:lnTo>
                <a:lnTo>
                  <a:pt x="1844" y="622300"/>
                </a:lnTo>
                <a:lnTo>
                  <a:pt x="3279" y="609600"/>
                </a:lnTo>
                <a:lnTo>
                  <a:pt x="5122" y="596900"/>
                </a:lnTo>
                <a:lnTo>
                  <a:pt x="7370" y="571500"/>
                </a:lnTo>
                <a:lnTo>
                  <a:pt x="10025" y="558800"/>
                </a:lnTo>
                <a:lnTo>
                  <a:pt x="13085" y="546100"/>
                </a:lnTo>
                <a:lnTo>
                  <a:pt x="16548" y="520700"/>
                </a:lnTo>
                <a:lnTo>
                  <a:pt x="20409" y="508000"/>
                </a:lnTo>
                <a:lnTo>
                  <a:pt x="24668" y="495300"/>
                </a:lnTo>
                <a:lnTo>
                  <a:pt x="29325" y="482600"/>
                </a:lnTo>
                <a:lnTo>
                  <a:pt x="34374" y="457200"/>
                </a:lnTo>
                <a:lnTo>
                  <a:pt x="39810" y="444500"/>
                </a:lnTo>
                <a:lnTo>
                  <a:pt x="45632" y="431800"/>
                </a:lnTo>
                <a:lnTo>
                  <a:pt x="51840" y="419100"/>
                </a:lnTo>
                <a:lnTo>
                  <a:pt x="58428" y="393700"/>
                </a:lnTo>
                <a:lnTo>
                  <a:pt x="80416" y="355600"/>
                </a:lnTo>
                <a:lnTo>
                  <a:pt x="96891" y="330200"/>
                </a:lnTo>
                <a:lnTo>
                  <a:pt x="105657" y="304800"/>
                </a:lnTo>
                <a:lnTo>
                  <a:pt x="134022" y="266700"/>
                </a:lnTo>
                <a:lnTo>
                  <a:pt x="165352" y="228600"/>
                </a:lnTo>
                <a:lnTo>
                  <a:pt x="199471" y="190500"/>
                </a:lnTo>
                <a:lnTo>
                  <a:pt x="223680" y="165100"/>
                </a:lnTo>
                <a:lnTo>
                  <a:pt x="1138302" y="165100"/>
                </a:lnTo>
                <a:lnTo>
                  <a:pt x="1174183" y="203200"/>
                </a:lnTo>
                <a:lnTo>
                  <a:pt x="1207386" y="241300"/>
                </a:lnTo>
                <a:lnTo>
                  <a:pt x="1237739" y="279400"/>
                </a:lnTo>
                <a:lnTo>
                  <a:pt x="625963" y="279400"/>
                </a:lnTo>
                <a:lnTo>
                  <a:pt x="602040" y="292100"/>
                </a:lnTo>
                <a:lnTo>
                  <a:pt x="578475" y="292100"/>
                </a:lnTo>
                <a:lnTo>
                  <a:pt x="555662" y="304800"/>
                </a:lnTo>
                <a:lnTo>
                  <a:pt x="513477" y="330200"/>
                </a:lnTo>
                <a:lnTo>
                  <a:pt x="477263" y="355600"/>
                </a:lnTo>
                <a:lnTo>
                  <a:pt x="462061" y="381000"/>
                </a:lnTo>
                <a:lnTo>
                  <a:pt x="448498" y="393700"/>
                </a:lnTo>
                <a:lnTo>
                  <a:pt x="436575" y="419100"/>
                </a:lnTo>
                <a:lnTo>
                  <a:pt x="426483" y="431800"/>
                </a:lnTo>
                <a:lnTo>
                  <a:pt x="418413" y="457200"/>
                </a:lnTo>
                <a:lnTo>
                  <a:pt x="412365" y="482600"/>
                </a:lnTo>
                <a:lnTo>
                  <a:pt x="408340" y="495300"/>
                </a:lnTo>
                <a:lnTo>
                  <a:pt x="407741" y="508000"/>
                </a:lnTo>
                <a:lnTo>
                  <a:pt x="408715" y="508000"/>
                </a:lnTo>
                <a:lnTo>
                  <a:pt x="413808" y="520700"/>
                </a:lnTo>
                <a:lnTo>
                  <a:pt x="417312" y="520700"/>
                </a:lnTo>
                <a:lnTo>
                  <a:pt x="569446" y="558800"/>
                </a:lnTo>
                <a:lnTo>
                  <a:pt x="739373" y="558800"/>
                </a:lnTo>
                <a:lnTo>
                  <a:pt x="733266" y="571500"/>
                </a:lnTo>
                <a:lnTo>
                  <a:pt x="721464" y="584200"/>
                </a:lnTo>
                <a:lnTo>
                  <a:pt x="708826" y="596900"/>
                </a:lnTo>
                <a:lnTo>
                  <a:pt x="695350" y="609600"/>
                </a:lnTo>
                <a:lnTo>
                  <a:pt x="681037" y="622300"/>
                </a:lnTo>
                <a:lnTo>
                  <a:pt x="414200" y="876300"/>
                </a:lnTo>
                <a:lnTo>
                  <a:pt x="412196" y="876300"/>
                </a:lnTo>
                <a:lnTo>
                  <a:pt x="412192" y="990600"/>
                </a:lnTo>
                <a:lnTo>
                  <a:pt x="412668" y="1003300"/>
                </a:lnTo>
                <a:lnTo>
                  <a:pt x="421487" y="1003300"/>
                </a:lnTo>
                <a:lnTo>
                  <a:pt x="426091" y="1016000"/>
                </a:lnTo>
                <a:lnTo>
                  <a:pt x="1273596" y="1016000"/>
                </a:lnTo>
                <a:lnTo>
                  <a:pt x="1265183" y="1028700"/>
                </a:lnTo>
                <a:lnTo>
                  <a:pt x="1237840" y="1066800"/>
                </a:lnTo>
                <a:lnTo>
                  <a:pt x="1207486" y="1104900"/>
                </a:lnTo>
                <a:lnTo>
                  <a:pt x="1174280" y="1143000"/>
                </a:lnTo>
                <a:lnTo>
                  <a:pt x="1138394" y="1181100"/>
                </a:lnTo>
                <a:lnTo>
                  <a:pt x="1125876" y="1193800"/>
                </a:lnTo>
                <a:lnTo>
                  <a:pt x="1113082" y="1206500"/>
                </a:lnTo>
                <a:close/>
              </a:path>
              <a:path w="1362075" h="1358900">
                <a:moveTo>
                  <a:pt x="1273596" y="1016000"/>
                </a:moveTo>
                <a:lnTo>
                  <a:pt x="940257" y="1016000"/>
                </a:lnTo>
                <a:lnTo>
                  <a:pt x="944860" y="1003300"/>
                </a:lnTo>
                <a:lnTo>
                  <a:pt x="953680" y="1003300"/>
                </a:lnTo>
                <a:lnTo>
                  <a:pt x="954157" y="990600"/>
                </a:lnTo>
                <a:lnTo>
                  <a:pt x="953922" y="838200"/>
                </a:lnTo>
                <a:lnTo>
                  <a:pt x="946657" y="838200"/>
                </a:lnTo>
                <a:lnTo>
                  <a:pt x="944626" y="825500"/>
                </a:lnTo>
                <a:lnTo>
                  <a:pt x="727348" y="825500"/>
                </a:lnTo>
                <a:lnTo>
                  <a:pt x="816587" y="749300"/>
                </a:lnTo>
                <a:lnTo>
                  <a:pt x="843660" y="723900"/>
                </a:lnTo>
                <a:lnTo>
                  <a:pt x="868724" y="698500"/>
                </a:lnTo>
                <a:lnTo>
                  <a:pt x="891779" y="673100"/>
                </a:lnTo>
                <a:lnTo>
                  <a:pt x="912825" y="635000"/>
                </a:lnTo>
                <a:lnTo>
                  <a:pt x="927257" y="609600"/>
                </a:lnTo>
                <a:lnTo>
                  <a:pt x="937454" y="584200"/>
                </a:lnTo>
                <a:lnTo>
                  <a:pt x="943414" y="546100"/>
                </a:lnTo>
                <a:lnTo>
                  <a:pt x="945139" y="520700"/>
                </a:lnTo>
                <a:lnTo>
                  <a:pt x="945447" y="508000"/>
                </a:lnTo>
                <a:lnTo>
                  <a:pt x="945043" y="495300"/>
                </a:lnTo>
                <a:lnTo>
                  <a:pt x="939569" y="457200"/>
                </a:lnTo>
                <a:lnTo>
                  <a:pt x="927886" y="419100"/>
                </a:lnTo>
                <a:lnTo>
                  <a:pt x="910343" y="381000"/>
                </a:lnTo>
                <a:lnTo>
                  <a:pt x="903259" y="381000"/>
                </a:lnTo>
                <a:lnTo>
                  <a:pt x="895605" y="368300"/>
                </a:lnTo>
                <a:lnTo>
                  <a:pt x="887431" y="355600"/>
                </a:lnTo>
                <a:lnTo>
                  <a:pt x="878736" y="355600"/>
                </a:lnTo>
                <a:lnTo>
                  <a:pt x="869520" y="342900"/>
                </a:lnTo>
                <a:lnTo>
                  <a:pt x="848139" y="330200"/>
                </a:lnTo>
                <a:lnTo>
                  <a:pt x="825696" y="317500"/>
                </a:lnTo>
                <a:lnTo>
                  <a:pt x="802192" y="304800"/>
                </a:lnTo>
                <a:lnTo>
                  <a:pt x="777625" y="292100"/>
                </a:lnTo>
                <a:lnTo>
                  <a:pt x="752381" y="292100"/>
                </a:lnTo>
                <a:lnTo>
                  <a:pt x="726843" y="279400"/>
                </a:lnTo>
                <a:lnTo>
                  <a:pt x="1237739" y="279400"/>
                </a:lnTo>
                <a:lnTo>
                  <a:pt x="1247198" y="292100"/>
                </a:lnTo>
                <a:lnTo>
                  <a:pt x="1256317" y="304800"/>
                </a:lnTo>
                <a:lnTo>
                  <a:pt x="1265083" y="330200"/>
                </a:lnTo>
                <a:lnTo>
                  <a:pt x="1273498" y="342900"/>
                </a:lnTo>
                <a:lnTo>
                  <a:pt x="1296595" y="381000"/>
                </a:lnTo>
                <a:lnTo>
                  <a:pt x="1310146" y="419100"/>
                </a:lnTo>
                <a:lnTo>
                  <a:pt x="1316357" y="431800"/>
                </a:lnTo>
                <a:lnTo>
                  <a:pt x="1322183" y="444500"/>
                </a:lnTo>
                <a:lnTo>
                  <a:pt x="1327622" y="457200"/>
                </a:lnTo>
                <a:lnTo>
                  <a:pt x="1332676" y="482600"/>
                </a:lnTo>
                <a:lnTo>
                  <a:pt x="1337337" y="495300"/>
                </a:lnTo>
                <a:lnTo>
                  <a:pt x="1341600" y="508000"/>
                </a:lnTo>
                <a:lnTo>
                  <a:pt x="1345466" y="520700"/>
                </a:lnTo>
                <a:lnTo>
                  <a:pt x="1348934" y="546100"/>
                </a:lnTo>
                <a:lnTo>
                  <a:pt x="1352001" y="558800"/>
                </a:lnTo>
                <a:lnTo>
                  <a:pt x="1354661" y="571500"/>
                </a:lnTo>
                <a:lnTo>
                  <a:pt x="1356916" y="596900"/>
                </a:lnTo>
                <a:lnTo>
                  <a:pt x="1358765" y="609600"/>
                </a:lnTo>
                <a:lnTo>
                  <a:pt x="1360207" y="622300"/>
                </a:lnTo>
                <a:lnTo>
                  <a:pt x="1361239" y="635000"/>
                </a:lnTo>
                <a:lnTo>
                  <a:pt x="1361862" y="660400"/>
                </a:lnTo>
                <a:lnTo>
                  <a:pt x="1362074" y="673100"/>
                </a:lnTo>
                <a:lnTo>
                  <a:pt x="1361870" y="685800"/>
                </a:lnTo>
                <a:lnTo>
                  <a:pt x="1361255" y="711200"/>
                </a:lnTo>
                <a:lnTo>
                  <a:pt x="1360230" y="723900"/>
                </a:lnTo>
                <a:lnTo>
                  <a:pt x="1358795" y="736600"/>
                </a:lnTo>
                <a:lnTo>
                  <a:pt x="1356952" y="762000"/>
                </a:lnTo>
                <a:lnTo>
                  <a:pt x="1354704" y="774700"/>
                </a:lnTo>
                <a:lnTo>
                  <a:pt x="1352049" y="787400"/>
                </a:lnTo>
                <a:lnTo>
                  <a:pt x="1348988" y="812800"/>
                </a:lnTo>
                <a:lnTo>
                  <a:pt x="1345526" y="825500"/>
                </a:lnTo>
                <a:lnTo>
                  <a:pt x="1341665" y="838200"/>
                </a:lnTo>
                <a:lnTo>
                  <a:pt x="1337406" y="850900"/>
                </a:lnTo>
                <a:lnTo>
                  <a:pt x="1332749" y="876300"/>
                </a:lnTo>
                <a:lnTo>
                  <a:pt x="1327700" y="889000"/>
                </a:lnTo>
                <a:lnTo>
                  <a:pt x="1322264" y="901700"/>
                </a:lnTo>
                <a:lnTo>
                  <a:pt x="1316442" y="914400"/>
                </a:lnTo>
                <a:lnTo>
                  <a:pt x="1310233" y="939800"/>
                </a:lnTo>
                <a:lnTo>
                  <a:pt x="1303646" y="952500"/>
                </a:lnTo>
                <a:lnTo>
                  <a:pt x="1296688" y="965200"/>
                </a:lnTo>
                <a:lnTo>
                  <a:pt x="1289359" y="977900"/>
                </a:lnTo>
                <a:lnTo>
                  <a:pt x="1281658" y="990600"/>
                </a:lnTo>
                <a:lnTo>
                  <a:pt x="1273596" y="1016000"/>
                </a:lnTo>
                <a:close/>
              </a:path>
              <a:path w="1362075" h="1358900">
                <a:moveTo>
                  <a:pt x="706043" y="469900"/>
                </a:moveTo>
                <a:lnTo>
                  <a:pt x="656091" y="469900"/>
                </a:lnTo>
                <a:lnTo>
                  <a:pt x="663528" y="457200"/>
                </a:lnTo>
                <a:lnTo>
                  <a:pt x="699368" y="457200"/>
                </a:lnTo>
                <a:lnTo>
                  <a:pt x="706043" y="469900"/>
                </a:lnTo>
                <a:close/>
              </a:path>
              <a:path w="1362075" h="1358900">
                <a:moveTo>
                  <a:pt x="729884" y="482600"/>
                </a:moveTo>
                <a:lnTo>
                  <a:pt x="629045" y="482600"/>
                </a:lnTo>
                <a:lnTo>
                  <a:pt x="635202" y="469900"/>
                </a:lnTo>
                <a:lnTo>
                  <a:pt x="724427" y="469900"/>
                </a:lnTo>
                <a:lnTo>
                  <a:pt x="729884" y="482600"/>
                </a:lnTo>
                <a:close/>
              </a:path>
              <a:path w="1362075" h="1358900">
                <a:moveTo>
                  <a:pt x="739373" y="558800"/>
                </a:moveTo>
                <a:lnTo>
                  <a:pt x="588855" y="558800"/>
                </a:lnTo>
                <a:lnTo>
                  <a:pt x="589886" y="546100"/>
                </a:lnTo>
                <a:lnTo>
                  <a:pt x="590436" y="546100"/>
                </a:lnTo>
                <a:lnTo>
                  <a:pt x="594916" y="533400"/>
                </a:lnTo>
                <a:lnTo>
                  <a:pt x="601889" y="508000"/>
                </a:lnTo>
                <a:lnTo>
                  <a:pt x="611354" y="495300"/>
                </a:lnTo>
                <a:lnTo>
                  <a:pt x="623313" y="482600"/>
                </a:lnTo>
                <a:lnTo>
                  <a:pt x="734193" y="482600"/>
                </a:lnTo>
                <a:lnTo>
                  <a:pt x="737923" y="495300"/>
                </a:lnTo>
                <a:lnTo>
                  <a:pt x="743645" y="495300"/>
                </a:lnTo>
                <a:lnTo>
                  <a:pt x="745587" y="508000"/>
                </a:lnTo>
                <a:lnTo>
                  <a:pt x="746853" y="508000"/>
                </a:lnTo>
                <a:lnTo>
                  <a:pt x="747443" y="520700"/>
                </a:lnTo>
                <a:lnTo>
                  <a:pt x="746418" y="533400"/>
                </a:lnTo>
                <a:lnTo>
                  <a:pt x="743757" y="546100"/>
                </a:lnTo>
                <a:lnTo>
                  <a:pt x="739373" y="558800"/>
                </a:lnTo>
                <a:close/>
              </a:path>
              <a:path w="1362075" h="1358900">
                <a:moveTo>
                  <a:pt x="1059401" y="1244600"/>
                </a:moveTo>
                <a:lnTo>
                  <a:pt x="302673" y="1244600"/>
                </a:lnTo>
                <a:lnTo>
                  <a:pt x="288886" y="1231900"/>
                </a:lnTo>
                <a:lnTo>
                  <a:pt x="275343" y="1219200"/>
                </a:lnTo>
                <a:lnTo>
                  <a:pt x="262045" y="1206500"/>
                </a:lnTo>
                <a:lnTo>
                  <a:pt x="1100029" y="1206500"/>
                </a:lnTo>
                <a:lnTo>
                  <a:pt x="1086731" y="1219200"/>
                </a:lnTo>
                <a:lnTo>
                  <a:pt x="1073188" y="1231900"/>
                </a:lnTo>
                <a:lnTo>
                  <a:pt x="1059401" y="1244600"/>
                </a:lnTo>
                <a:close/>
              </a:path>
              <a:path w="1362075" h="1358900">
                <a:moveTo>
                  <a:pt x="1016723" y="1270000"/>
                </a:moveTo>
                <a:lnTo>
                  <a:pt x="345350" y="1270000"/>
                </a:lnTo>
                <a:lnTo>
                  <a:pt x="330913" y="1257300"/>
                </a:lnTo>
                <a:lnTo>
                  <a:pt x="316688" y="1244600"/>
                </a:lnTo>
                <a:lnTo>
                  <a:pt x="1045386" y="1244600"/>
                </a:lnTo>
                <a:lnTo>
                  <a:pt x="1031160" y="1257300"/>
                </a:lnTo>
                <a:lnTo>
                  <a:pt x="1016723" y="1270000"/>
                </a:lnTo>
                <a:close/>
              </a:path>
              <a:path w="1362075" h="1358900">
                <a:moveTo>
                  <a:pt x="972218" y="1295400"/>
                </a:moveTo>
                <a:lnTo>
                  <a:pt x="389856" y="1295400"/>
                </a:lnTo>
                <a:lnTo>
                  <a:pt x="359998" y="1270000"/>
                </a:lnTo>
                <a:lnTo>
                  <a:pt x="1002076" y="1270000"/>
                </a:lnTo>
                <a:lnTo>
                  <a:pt x="987235" y="1282700"/>
                </a:lnTo>
                <a:lnTo>
                  <a:pt x="972218" y="1295400"/>
                </a:lnTo>
                <a:close/>
              </a:path>
              <a:path w="1362075" h="1358900">
                <a:moveTo>
                  <a:pt x="941658" y="1308100"/>
                </a:moveTo>
                <a:lnTo>
                  <a:pt x="420415" y="1308100"/>
                </a:lnTo>
                <a:lnTo>
                  <a:pt x="405048" y="1295400"/>
                </a:lnTo>
                <a:lnTo>
                  <a:pt x="957026" y="1295400"/>
                </a:lnTo>
                <a:lnTo>
                  <a:pt x="941658" y="1308100"/>
                </a:lnTo>
                <a:close/>
              </a:path>
              <a:path w="1362075" h="1358900">
                <a:moveTo>
                  <a:pt x="910472" y="1320800"/>
                </a:moveTo>
                <a:lnTo>
                  <a:pt x="451602" y="1320800"/>
                </a:lnTo>
                <a:lnTo>
                  <a:pt x="435940" y="1308100"/>
                </a:lnTo>
                <a:lnTo>
                  <a:pt x="926134" y="1308100"/>
                </a:lnTo>
                <a:lnTo>
                  <a:pt x="910472" y="1320800"/>
                </a:lnTo>
                <a:close/>
              </a:path>
              <a:path w="1362075" h="1358900">
                <a:moveTo>
                  <a:pt x="862673" y="1333500"/>
                </a:moveTo>
                <a:lnTo>
                  <a:pt x="499400" y="1333500"/>
                </a:lnTo>
                <a:lnTo>
                  <a:pt x="483342" y="1320800"/>
                </a:lnTo>
                <a:lnTo>
                  <a:pt x="878732" y="1320800"/>
                </a:lnTo>
                <a:lnTo>
                  <a:pt x="862673" y="1333500"/>
                </a:lnTo>
                <a:close/>
              </a:path>
              <a:path w="1362075" h="1358900">
                <a:moveTo>
                  <a:pt x="813901" y="1346200"/>
                </a:moveTo>
                <a:lnTo>
                  <a:pt x="548173" y="1346200"/>
                </a:lnTo>
                <a:lnTo>
                  <a:pt x="531816" y="1333500"/>
                </a:lnTo>
                <a:lnTo>
                  <a:pt x="830258" y="1333500"/>
                </a:lnTo>
                <a:lnTo>
                  <a:pt x="813901" y="1346200"/>
                </a:lnTo>
                <a:close/>
              </a:path>
              <a:path w="1362075" h="1358900">
                <a:moveTo>
                  <a:pt x="731132" y="1358900"/>
                </a:moveTo>
                <a:lnTo>
                  <a:pt x="630942" y="1358900"/>
                </a:lnTo>
                <a:lnTo>
                  <a:pt x="614284" y="1346200"/>
                </a:lnTo>
                <a:lnTo>
                  <a:pt x="747790" y="1346200"/>
                </a:lnTo>
                <a:lnTo>
                  <a:pt x="731132" y="1358900"/>
                </a:lnTo>
                <a:close/>
              </a:path>
            </a:pathLst>
          </a:custGeom>
          <a:solidFill>
            <a:srgbClr val="F28E19"/>
          </a:solidFill>
        </p:spPr>
        <p:txBody>
          <a:bodyPr wrap="square" lIns="0" tIns="0" rIns="0" bIns="0" rtlCol="0"/>
          <a:lstStyle/>
          <a:p>
            <a:endParaRPr/>
          </a:p>
        </p:txBody>
      </p:sp>
      <p:sp>
        <p:nvSpPr>
          <p:cNvPr id="17" name="object 7">
            <a:extLst>
              <a:ext uri="{FF2B5EF4-FFF2-40B4-BE49-F238E27FC236}">
                <a16:creationId xmlns:a16="http://schemas.microsoft.com/office/drawing/2014/main" id="{17B45FD7-369D-43C9-8991-A66EE80512B9}"/>
              </a:ext>
            </a:extLst>
          </p:cNvPr>
          <p:cNvSpPr/>
          <p:nvPr/>
        </p:nvSpPr>
        <p:spPr>
          <a:xfrm>
            <a:off x="979193" y="1926765"/>
            <a:ext cx="878636" cy="829394"/>
          </a:xfrm>
          <a:custGeom>
            <a:avLst/>
            <a:gdLst/>
            <a:ahLst/>
            <a:cxnLst/>
            <a:rect l="l" t="t" r="r" b="b"/>
            <a:pathLst>
              <a:path w="1362075" h="1358900">
                <a:moveTo>
                  <a:pt x="813878" y="12700"/>
                </a:moveTo>
                <a:lnTo>
                  <a:pt x="548173" y="12700"/>
                </a:lnTo>
                <a:lnTo>
                  <a:pt x="564610" y="0"/>
                </a:lnTo>
                <a:lnTo>
                  <a:pt x="797444" y="0"/>
                </a:lnTo>
                <a:lnTo>
                  <a:pt x="813878" y="12700"/>
                </a:lnTo>
                <a:close/>
              </a:path>
              <a:path w="1362075" h="1358900">
                <a:moveTo>
                  <a:pt x="878695" y="25400"/>
                </a:moveTo>
                <a:lnTo>
                  <a:pt x="483342" y="25400"/>
                </a:lnTo>
                <a:lnTo>
                  <a:pt x="499400" y="12700"/>
                </a:lnTo>
                <a:lnTo>
                  <a:pt x="862641" y="12700"/>
                </a:lnTo>
                <a:lnTo>
                  <a:pt x="878695" y="25400"/>
                </a:lnTo>
                <a:close/>
              </a:path>
              <a:path w="1362075" h="1358900">
                <a:moveTo>
                  <a:pt x="910428" y="38100"/>
                </a:moveTo>
                <a:lnTo>
                  <a:pt x="451602" y="38100"/>
                </a:lnTo>
                <a:lnTo>
                  <a:pt x="467403" y="25400"/>
                </a:lnTo>
                <a:lnTo>
                  <a:pt x="894631" y="25400"/>
                </a:lnTo>
                <a:lnTo>
                  <a:pt x="910428" y="38100"/>
                </a:lnTo>
                <a:close/>
              </a:path>
              <a:path w="1362075" h="1358900">
                <a:moveTo>
                  <a:pt x="941608" y="50800"/>
                </a:moveTo>
                <a:lnTo>
                  <a:pt x="420415" y="50800"/>
                </a:lnTo>
                <a:lnTo>
                  <a:pt x="435940" y="38100"/>
                </a:lnTo>
                <a:lnTo>
                  <a:pt x="926087" y="38100"/>
                </a:lnTo>
                <a:lnTo>
                  <a:pt x="941608" y="50800"/>
                </a:lnTo>
                <a:close/>
              </a:path>
              <a:path w="1362075" h="1358900">
                <a:moveTo>
                  <a:pt x="972160" y="63500"/>
                </a:moveTo>
                <a:lnTo>
                  <a:pt x="389856" y="63500"/>
                </a:lnTo>
                <a:lnTo>
                  <a:pt x="405048" y="50800"/>
                </a:lnTo>
                <a:lnTo>
                  <a:pt x="956972" y="50800"/>
                </a:lnTo>
                <a:lnTo>
                  <a:pt x="972160" y="63500"/>
                </a:lnTo>
                <a:close/>
              </a:path>
              <a:path w="1362075" h="1358900">
                <a:moveTo>
                  <a:pt x="1002011" y="76200"/>
                </a:moveTo>
                <a:lnTo>
                  <a:pt x="359998" y="76200"/>
                </a:lnTo>
                <a:lnTo>
                  <a:pt x="374839" y="63500"/>
                </a:lnTo>
                <a:lnTo>
                  <a:pt x="987173" y="63500"/>
                </a:lnTo>
                <a:lnTo>
                  <a:pt x="1002011" y="76200"/>
                </a:lnTo>
                <a:close/>
              </a:path>
              <a:path w="1362075" h="1358900">
                <a:moveTo>
                  <a:pt x="1059324" y="114300"/>
                </a:moveTo>
                <a:lnTo>
                  <a:pt x="302673" y="114300"/>
                </a:lnTo>
                <a:lnTo>
                  <a:pt x="316688" y="101600"/>
                </a:lnTo>
                <a:lnTo>
                  <a:pt x="330913" y="88900"/>
                </a:lnTo>
                <a:lnTo>
                  <a:pt x="345350" y="76200"/>
                </a:lnTo>
                <a:lnTo>
                  <a:pt x="1016656" y="76200"/>
                </a:lnTo>
                <a:lnTo>
                  <a:pt x="1031089" y="88900"/>
                </a:lnTo>
                <a:lnTo>
                  <a:pt x="1045312" y="101600"/>
                </a:lnTo>
                <a:lnTo>
                  <a:pt x="1059324" y="114300"/>
                </a:lnTo>
                <a:close/>
              </a:path>
              <a:path w="1362075" h="1358900">
                <a:moveTo>
                  <a:pt x="1125786" y="165100"/>
                </a:moveTo>
                <a:lnTo>
                  <a:pt x="236198" y="165100"/>
                </a:lnTo>
                <a:lnTo>
                  <a:pt x="248991" y="152400"/>
                </a:lnTo>
                <a:lnTo>
                  <a:pt x="262045" y="139700"/>
                </a:lnTo>
                <a:lnTo>
                  <a:pt x="275343" y="127000"/>
                </a:lnTo>
                <a:lnTo>
                  <a:pt x="288886" y="114300"/>
                </a:lnTo>
                <a:lnTo>
                  <a:pt x="1073108" y="114300"/>
                </a:lnTo>
                <a:lnTo>
                  <a:pt x="1086648" y="127000"/>
                </a:lnTo>
                <a:lnTo>
                  <a:pt x="1099943" y="139700"/>
                </a:lnTo>
                <a:lnTo>
                  <a:pt x="1112994" y="152400"/>
                </a:lnTo>
                <a:lnTo>
                  <a:pt x="1125786" y="165100"/>
                </a:lnTo>
                <a:close/>
              </a:path>
              <a:path w="1362075" h="1358900">
                <a:moveTo>
                  <a:pt x="1113082" y="1206500"/>
                </a:moveTo>
                <a:lnTo>
                  <a:pt x="248991" y="1206500"/>
                </a:lnTo>
                <a:lnTo>
                  <a:pt x="236198" y="1193800"/>
                </a:lnTo>
                <a:lnTo>
                  <a:pt x="199471" y="1155700"/>
                </a:lnTo>
                <a:lnTo>
                  <a:pt x="165352" y="1117600"/>
                </a:lnTo>
                <a:lnTo>
                  <a:pt x="134022" y="1079500"/>
                </a:lnTo>
                <a:lnTo>
                  <a:pt x="105657" y="1041400"/>
                </a:lnTo>
                <a:lnTo>
                  <a:pt x="80416" y="990600"/>
                </a:lnTo>
                <a:lnTo>
                  <a:pt x="72715" y="977900"/>
                </a:lnTo>
                <a:lnTo>
                  <a:pt x="65386" y="965200"/>
                </a:lnTo>
                <a:lnTo>
                  <a:pt x="58428" y="952500"/>
                </a:lnTo>
                <a:lnTo>
                  <a:pt x="51840" y="939800"/>
                </a:lnTo>
                <a:lnTo>
                  <a:pt x="45632" y="914400"/>
                </a:lnTo>
                <a:lnTo>
                  <a:pt x="39810" y="901700"/>
                </a:lnTo>
                <a:lnTo>
                  <a:pt x="34374" y="889000"/>
                </a:lnTo>
                <a:lnTo>
                  <a:pt x="29325" y="876300"/>
                </a:lnTo>
                <a:lnTo>
                  <a:pt x="24668" y="850900"/>
                </a:lnTo>
                <a:lnTo>
                  <a:pt x="20409" y="838200"/>
                </a:lnTo>
                <a:lnTo>
                  <a:pt x="16548" y="825500"/>
                </a:lnTo>
                <a:lnTo>
                  <a:pt x="13085" y="812800"/>
                </a:lnTo>
                <a:lnTo>
                  <a:pt x="10025" y="787400"/>
                </a:lnTo>
                <a:lnTo>
                  <a:pt x="7370" y="774700"/>
                </a:lnTo>
                <a:lnTo>
                  <a:pt x="5122" y="762000"/>
                </a:lnTo>
                <a:lnTo>
                  <a:pt x="3279" y="736600"/>
                </a:lnTo>
                <a:lnTo>
                  <a:pt x="1844" y="723900"/>
                </a:lnTo>
                <a:lnTo>
                  <a:pt x="819" y="711200"/>
                </a:lnTo>
                <a:lnTo>
                  <a:pt x="204" y="685800"/>
                </a:lnTo>
                <a:lnTo>
                  <a:pt x="0" y="673100"/>
                </a:lnTo>
                <a:lnTo>
                  <a:pt x="204" y="660400"/>
                </a:lnTo>
                <a:lnTo>
                  <a:pt x="819" y="635000"/>
                </a:lnTo>
                <a:lnTo>
                  <a:pt x="1844" y="622300"/>
                </a:lnTo>
                <a:lnTo>
                  <a:pt x="3279" y="609600"/>
                </a:lnTo>
                <a:lnTo>
                  <a:pt x="5122" y="596900"/>
                </a:lnTo>
                <a:lnTo>
                  <a:pt x="7370" y="571500"/>
                </a:lnTo>
                <a:lnTo>
                  <a:pt x="10025" y="558800"/>
                </a:lnTo>
                <a:lnTo>
                  <a:pt x="13085" y="546100"/>
                </a:lnTo>
                <a:lnTo>
                  <a:pt x="16548" y="520700"/>
                </a:lnTo>
                <a:lnTo>
                  <a:pt x="20409" y="508000"/>
                </a:lnTo>
                <a:lnTo>
                  <a:pt x="24668" y="495300"/>
                </a:lnTo>
                <a:lnTo>
                  <a:pt x="29325" y="482600"/>
                </a:lnTo>
                <a:lnTo>
                  <a:pt x="34374" y="457200"/>
                </a:lnTo>
                <a:lnTo>
                  <a:pt x="39810" y="444500"/>
                </a:lnTo>
                <a:lnTo>
                  <a:pt x="45632" y="431800"/>
                </a:lnTo>
                <a:lnTo>
                  <a:pt x="51840" y="419100"/>
                </a:lnTo>
                <a:lnTo>
                  <a:pt x="58428" y="393700"/>
                </a:lnTo>
                <a:lnTo>
                  <a:pt x="80416" y="355600"/>
                </a:lnTo>
                <a:lnTo>
                  <a:pt x="96891" y="330200"/>
                </a:lnTo>
                <a:lnTo>
                  <a:pt x="105657" y="304800"/>
                </a:lnTo>
                <a:lnTo>
                  <a:pt x="134022" y="266700"/>
                </a:lnTo>
                <a:lnTo>
                  <a:pt x="165352" y="228600"/>
                </a:lnTo>
                <a:lnTo>
                  <a:pt x="199471" y="190500"/>
                </a:lnTo>
                <a:lnTo>
                  <a:pt x="223680" y="165100"/>
                </a:lnTo>
                <a:lnTo>
                  <a:pt x="1138302" y="165100"/>
                </a:lnTo>
                <a:lnTo>
                  <a:pt x="1174183" y="203200"/>
                </a:lnTo>
                <a:lnTo>
                  <a:pt x="1207386" y="241300"/>
                </a:lnTo>
                <a:lnTo>
                  <a:pt x="1237739" y="279400"/>
                </a:lnTo>
                <a:lnTo>
                  <a:pt x="1260700" y="317500"/>
                </a:lnTo>
                <a:lnTo>
                  <a:pt x="652032" y="317500"/>
                </a:lnTo>
                <a:lnTo>
                  <a:pt x="442674" y="431800"/>
                </a:lnTo>
                <a:lnTo>
                  <a:pt x="435848" y="431800"/>
                </a:lnTo>
                <a:lnTo>
                  <a:pt x="432318" y="444500"/>
                </a:lnTo>
                <a:lnTo>
                  <a:pt x="432051" y="444500"/>
                </a:lnTo>
                <a:lnTo>
                  <a:pt x="473564" y="584200"/>
                </a:lnTo>
                <a:lnTo>
                  <a:pt x="476961" y="596900"/>
                </a:lnTo>
                <a:lnTo>
                  <a:pt x="614201" y="596900"/>
                </a:lnTo>
                <a:lnTo>
                  <a:pt x="614201" y="1016000"/>
                </a:lnTo>
                <a:lnTo>
                  <a:pt x="616585" y="1016000"/>
                </a:lnTo>
                <a:lnTo>
                  <a:pt x="617942" y="1028700"/>
                </a:lnTo>
                <a:lnTo>
                  <a:pt x="1265183" y="1028700"/>
                </a:lnTo>
                <a:lnTo>
                  <a:pt x="1256417" y="1041400"/>
                </a:lnTo>
                <a:lnTo>
                  <a:pt x="1228052" y="1079500"/>
                </a:lnTo>
                <a:lnTo>
                  <a:pt x="1196721" y="1117600"/>
                </a:lnTo>
                <a:lnTo>
                  <a:pt x="1162603" y="1155700"/>
                </a:lnTo>
                <a:lnTo>
                  <a:pt x="1125876" y="1193800"/>
                </a:lnTo>
                <a:lnTo>
                  <a:pt x="1113082" y="1206500"/>
                </a:lnTo>
                <a:close/>
              </a:path>
              <a:path w="1362075" h="1358900">
                <a:moveTo>
                  <a:pt x="1265183" y="1028700"/>
                </a:moveTo>
                <a:lnTo>
                  <a:pt x="810310" y="1028700"/>
                </a:lnTo>
                <a:lnTo>
                  <a:pt x="811667" y="1016000"/>
                </a:lnTo>
                <a:lnTo>
                  <a:pt x="814051" y="1016000"/>
                </a:lnTo>
                <a:lnTo>
                  <a:pt x="814004" y="330200"/>
                </a:lnTo>
                <a:lnTo>
                  <a:pt x="810263" y="330200"/>
                </a:lnTo>
                <a:lnTo>
                  <a:pt x="806739" y="317500"/>
                </a:lnTo>
                <a:lnTo>
                  <a:pt x="1260700" y="317500"/>
                </a:lnTo>
                <a:lnTo>
                  <a:pt x="1265083" y="330200"/>
                </a:lnTo>
                <a:lnTo>
                  <a:pt x="1273498" y="342900"/>
                </a:lnTo>
                <a:lnTo>
                  <a:pt x="1296595" y="381000"/>
                </a:lnTo>
                <a:lnTo>
                  <a:pt x="1310146" y="419100"/>
                </a:lnTo>
                <a:lnTo>
                  <a:pt x="1316357" y="431800"/>
                </a:lnTo>
                <a:lnTo>
                  <a:pt x="1322183" y="444500"/>
                </a:lnTo>
                <a:lnTo>
                  <a:pt x="1327622" y="457200"/>
                </a:lnTo>
                <a:lnTo>
                  <a:pt x="1332676" y="482600"/>
                </a:lnTo>
                <a:lnTo>
                  <a:pt x="1337337" y="495300"/>
                </a:lnTo>
                <a:lnTo>
                  <a:pt x="1341600" y="508000"/>
                </a:lnTo>
                <a:lnTo>
                  <a:pt x="1345466" y="520700"/>
                </a:lnTo>
                <a:lnTo>
                  <a:pt x="1348934" y="546100"/>
                </a:lnTo>
                <a:lnTo>
                  <a:pt x="1352001" y="558800"/>
                </a:lnTo>
                <a:lnTo>
                  <a:pt x="1354661" y="571500"/>
                </a:lnTo>
                <a:lnTo>
                  <a:pt x="1356916" y="596900"/>
                </a:lnTo>
                <a:lnTo>
                  <a:pt x="1358765" y="609600"/>
                </a:lnTo>
                <a:lnTo>
                  <a:pt x="1360207" y="622300"/>
                </a:lnTo>
                <a:lnTo>
                  <a:pt x="1361239" y="635000"/>
                </a:lnTo>
                <a:lnTo>
                  <a:pt x="1361862" y="660400"/>
                </a:lnTo>
                <a:lnTo>
                  <a:pt x="1362074" y="673100"/>
                </a:lnTo>
                <a:lnTo>
                  <a:pt x="1361870" y="685800"/>
                </a:lnTo>
                <a:lnTo>
                  <a:pt x="1361255" y="711200"/>
                </a:lnTo>
                <a:lnTo>
                  <a:pt x="1360230" y="723900"/>
                </a:lnTo>
                <a:lnTo>
                  <a:pt x="1358795" y="736600"/>
                </a:lnTo>
                <a:lnTo>
                  <a:pt x="1356952" y="762000"/>
                </a:lnTo>
                <a:lnTo>
                  <a:pt x="1354704" y="774700"/>
                </a:lnTo>
                <a:lnTo>
                  <a:pt x="1352049" y="787400"/>
                </a:lnTo>
                <a:lnTo>
                  <a:pt x="1348988" y="812800"/>
                </a:lnTo>
                <a:lnTo>
                  <a:pt x="1345526" y="825500"/>
                </a:lnTo>
                <a:lnTo>
                  <a:pt x="1341665" y="838200"/>
                </a:lnTo>
                <a:lnTo>
                  <a:pt x="1337406" y="850900"/>
                </a:lnTo>
                <a:lnTo>
                  <a:pt x="1332749" y="876300"/>
                </a:lnTo>
                <a:lnTo>
                  <a:pt x="1327700" y="889000"/>
                </a:lnTo>
                <a:lnTo>
                  <a:pt x="1322264" y="901700"/>
                </a:lnTo>
                <a:lnTo>
                  <a:pt x="1316442" y="914400"/>
                </a:lnTo>
                <a:lnTo>
                  <a:pt x="1310233" y="939800"/>
                </a:lnTo>
                <a:lnTo>
                  <a:pt x="1303646" y="952500"/>
                </a:lnTo>
                <a:lnTo>
                  <a:pt x="1296688" y="965200"/>
                </a:lnTo>
                <a:lnTo>
                  <a:pt x="1289359" y="977900"/>
                </a:lnTo>
                <a:lnTo>
                  <a:pt x="1281658" y="990600"/>
                </a:lnTo>
                <a:lnTo>
                  <a:pt x="1273596" y="1016000"/>
                </a:lnTo>
                <a:lnTo>
                  <a:pt x="1265183" y="1028700"/>
                </a:lnTo>
                <a:close/>
              </a:path>
              <a:path w="1362075" h="1358900">
                <a:moveTo>
                  <a:pt x="614201" y="596900"/>
                </a:moveTo>
                <a:lnTo>
                  <a:pt x="492632" y="596900"/>
                </a:lnTo>
                <a:lnTo>
                  <a:pt x="614201" y="546100"/>
                </a:lnTo>
                <a:lnTo>
                  <a:pt x="614201" y="596900"/>
                </a:lnTo>
                <a:close/>
              </a:path>
              <a:path w="1362075" h="1358900">
                <a:moveTo>
                  <a:pt x="1059401" y="1244600"/>
                </a:moveTo>
                <a:lnTo>
                  <a:pt x="302673" y="1244600"/>
                </a:lnTo>
                <a:lnTo>
                  <a:pt x="288886" y="1231900"/>
                </a:lnTo>
                <a:lnTo>
                  <a:pt x="275343" y="1219200"/>
                </a:lnTo>
                <a:lnTo>
                  <a:pt x="262045" y="1206500"/>
                </a:lnTo>
                <a:lnTo>
                  <a:pt x="1100029" y="1206500"/>
                </a:lnTo>
                <a:lnTo>
                  <a:pt x="1086731" y="1219200"/>
                </a:lnTo>
                <a:lnTo>
                  <a:pt x="1073188" y="1231900"/>
                </a:lnTo>
                <a:lnTo>
                  <a:pt x="1059401" y="1244600"/>
                </a:lnTo>
                <a:close/>
              </a:path>
              <a:path w="1362075" h="1358900">
                <a:moveTo>
                  <a:pt x="1016723" y="1270000"/>
                </a:moveTo>
                <a:lnTo>
                  <a:pt x="345350" y="1270000"/>
                </a:lnTo>
                <a:lnTo>
                  <a:pt x="330913" y="1257300"/>
                </a:lnTo>
                <a:lnTo>
                  <a:pt x="316688" y="1244600"/>
                </a:lnTo>
                <a:lnTo>
                  <a:pt x="1045386" y="1244600"/>
                </a:lnTo>
                <a:lnTo>
                  <a:pt x="1031160" y="1257300"/>
                </a:lnTo>
                <a:lnTo>
                  <a:pt x="1016723" y="1270000"/>
                </a:lnTo>
                <a:close/>
              </a:path>
              <a:path w="1362075" h="1358900">
                <a:moveTo>
                  <a:pt x="972218" y="1295400"/>
                </a:moveTo>
                <a:lnTo>
                  <a:pt x="389856" y="1295400"/>
                </a:lnTo>
                <a:lnTo>
                  <a:pt x="359998" y="1270000"/>
                </a:lnTo>
                <a:lnTo>
                  <a:pt x="1002076" y="1270000"/>
                </a:lnTo>
                <a:lnTo>
                  <a:pt x="987235" y="1282700"/>
                </a:lnTo>
                <a:lnTo>
                  <a:pt x="972218" y="1295400"/>
                </a:lnTo>
                <a:close/>
              </a:path>
              <a:path w="1362075" h="1358900">
                <a:moveTo>
                  <a:pt x="941658" y="1308100"/>
                </a:moveTo>
                <a:lnTo>
                  <a:pt x="420415" y="1308100"/>
                </a:lnTo>
                <a:lnTo>
                  <a:pt x="405048" y="1295400"/>
                </a:lnTo>
                <a:lnTo>
                  <a:pt x="957026" y="1295400"/>
                </a:lnTo>
                <a:lnTo>
                  <a:pt x="941658" y="1308100"/>
                </a:lnTo>
                <a:close/>
              </a:path>
              <a:path w="1362075" h="1358900">
                <a:moveTo>
                  <a:pt x="910472" y="1320800"/>
                </a:moveTo>
                <a:lnTo>
                  <a:pt x="451602" y="1320800"/>
                </a:lnTo>
                <a:lnTo>
                  <a:pt x="435940" y="1308100"/>
                </a:lnTo>
                <a:lnTo>
                  <a:pt x="926134" y="1308100"/>
                </a:lnTo>
                <a:lnTo>
                  <a:pt x="910472" y="1320800"/>
                </a:lnTo>
                <a:close/>
              </a:path>
              <a:path w="1362075" h="1358900">
                <a:moveTo>
                  <a:pt x="862673" y="1333500"/>
                </a:moveTo>
                <a:lnTo>
                  <a:pt x="499400" y="1333500"/>
                </a:lnTo>
                <a:lnTo>
                  <a:pt x="483342" y="1320800"/>
                </a:lnTo>
                <a:lnTo>
                  <a:pt x="878732" y="1320800"/>
                </a:lnTo>
                <a:lnTo>
                  <a:pt x="862673" y="1333500"/>
                </a:lnTo>
                <a:close/>
              </a:path>
              <a:path w="1362075" h="1358900">
                <a:moveTo>
                  <a:pt x="813901" y="1346200"/>
                </a:moveTo>
                <a:lnTo>
                  <a:pt x="548173" y="1346200"/>
                </a:lnTo>
                <a:lnTo>
                  <a:pt x="531816" y="1333500"/>
                </a:lnTo>
                <a:lnTo>
                  <a:pt x="830258" y="1333500"/>
                </a:lnTo>
                <a:lnTo>
                  <a:pt x="813901" y="1346200"/>
                </a:lnTo>
                <a:close/>
              </a:path>
              <a:path w="1362075" h="1358900">
                <a:moveTo>
                  <a:pt x="731132" y="1358900"/>
                </a:moveTo>
                <a:lnTo>
                  <a:pt x="630942" y="1358900"/>
                </a:lnTo>
                <a:lnTo>
                  <a:pt x="614284" y="1346200"/>
                </a:lnTo>
                <a:lnTo>
                  <a:pt x="747790" y="1346200"/>
                </a:lnTo>
                <a:lnTo>
                  <a:pt x="731132" y="1358900"/>
                </a:lnTo>
                <a:close/>
              </a:path>
            </a:pathLst>
          </a:custGeom>
          <a:solidFill>
            <a:srgbClr val="F28E19"/>
          </a:solidFill>
        </p:spPr>
        <p:txBody>
          <a:bodyPr wrap="square" lIns="0" tIns="0" rIns="0" bIns="0" rtlCol="0"/>
          <a:lstStyle/>
          <a:p>
            <a:endParaRPr/>
          </a:p>
        </p:txBody>
      </p:sp>
      <p:sp>
        <p:nvSpPr>
          <p:cNvPr id="18" name="object 9">
            <a:extLst>
              <a:ext uri="{FF2B5EF4-FFF2-40B4-BE49-F238E27FC236}">
                <a16:creationId xmlns:a16="http://schemas.microsoft.com/office/drawing/2014/main" id="{5F746739-EBAC-44D1-8AFD-445579944A55}"/>
              </a:ext>
            </a:extLst>
          </p:cNvPr>
          <p:cNvSpPr txBox="1"/>
          <p:nvPr/>
        </p:nvSpPr>
        <p:spPr>
          <a:xfrm>
            <a:off x="2663532" y="2020380"/>
            <a:ext cx="3711893" cy="642163"/>
          </a:xfrm>
          <a:prstGeom prst="rect">
            <a:avLst/>
          </a:prstGeom>
        </p:spPr>
        <p:txBody>
          <a:bodyPr vert="horz" wrap="square" lIns="0" tIns="12065" rIns="0" bIns="0" rtlCol="0">
            <a:spAutoFit/>
          </a:bodyPr>
          <a:lstStyle/>
          <a:p>
            <a:pPr marL="12700" marR="5080">
              <a:lnSpc>
                <a:spcPct val="101200"/>
              </a:lnSpc>
              <a:spcBef>
                <a:spcPts val="95"/>
              </a:spcBef>
            </a:pPr>
            <a:r>
              <a:rPr lang="es-MX" sz="4400" b="1" spc="5" dirty="0">
                <a:solidFill>
                  <a:srgbClr val="FFFFFF"/>
                </a:solidFill>
                <a:latin typeface="Verdana"/>
                <a:cs typeface="Verdana"/>
                <a:hlinkClick r:id="" action="ppaction://hlinkshowjump?jump=nextslide"/>
              </a:rPr>
              <a:t>VIP</a:t>
            </a:r>
            <a:endParaRPr sz="4400" b="1" dirty="0">
              <a:latin typeface="Verdana"/>
              <a:cs typeface="Verdana"/>
            </a:endParaRPr>
          </a:p>
        </p:txBody>
      </p:sp>
      <p:sp>
        <p:nvSpPr>
          <p:cNvPr id="19" name="object 9">
            <a:extLst>
              <a:ext uri="{FF2B5EF4-FFF2-40B4-BE49-F238E27FC236}">
                <a16:creationId xmlns:a16="http://schemas.microsoft.com/office/drawing/2014/main" id="{508AC8DA-70F7-4C7B-B8E1-EE8F144AB238}"/>
              </a:ext>
            </a:extLst>
          </p:cNvPr>
          <p:cNvSpPr txBox="1"/>
          <p:nvPr/>
        </p:nvSpPr>
        <p:spPr>
          <a:xfrm>
            <a:off x="3857376" y="3190846"/>
            <a:ext cx="7041038" cy="642163"/>
          </a:xfrm>
          <a:prstGeom prst="rect">
            <a:avLst/>
          </a:prstGeom>
        </p:spPr>
        <p:txBody>
          <a:bodyPr vert="horz" wrap="square" lIns="0" tIns="12065" rIns="0" bIns="0" rtlCol="0">
            <a:spAutoFit/>
          </a:bodyPr>
          <a:lstStyle/>
          <a:p>
            <a:pPr marL="12700" marR="5080">
              <a:lnSpc>
                <a:spcPct val="101200"/>
              </a:lnSpc>
              <a:spcBef>
                <a:spcPts val="95"/>
              </a:spcBef>
            </a:pPr>
            <a:r>
              <a:rPr lang="es-MX" sz="4400" b="1" spc="5" dirty="0">
                <a:solidFill>
                  <a:srgbClr val="FFFFFF"/>
                </a:solidFill>
                <a:latin typeface="Verdana"/>
                <a:cs typeface="Verdana"/>
                <a:hlinkClick r:id="rId5" action="ppaction://hlinksldjump"/>
              </a:rPr>
              <a:t>Branding</a:t>
            </a:r>
            <a:r>
              <a:rPr lang="es-MX" sz="4400" b="1" spc="5" dirty="0">
                <a:solidFill>
                  <a:srgbClr val="FFFFFF"/>
                </a:solidFill>
                <a:latin typeface="Verdana"/>
                <a:cs typeface="Verdana"/>
              </a:rPr>
              <a:t> </a:t>
            </a:r>
            <a:r>
              <a:rPr lang="es-MX" sz="4400" b="1" spc="5" dirty="0" err="1">
                <a:solidFill>
                  <a:srgbClr val="FFFFFF"/>
                </a:solidFill>
                <a:latin typeface="Verdana"/>
                <a:cs typeface="Verdana"/>
              </a:rPr>
              <a:t>Monitoring</a:t>
            </a:r>
            <a:endParaRPr sz="4400" b="1" dirty="0">
              <a:latin typeface="Verdana"/>
              <a:cs typeface="Verdana"/>
            </a:endParaRPr>
          </a:p>
        </p:txBody>
      </p:sp>
      <p:sp>
        <p:nvSpPr>
          <p:cNvPr id="21" name="object 9">
            <a:extLst>
              <a:ext uri="{FF2B5EF4-FFF2-40B4-BE49-F238E27FC236}">
                <a16:creationId xmlns:a16="http://schemas.microsoft.com/office/drawing/2014/main" id="{7B425865-14DA-4DAC-8CFE-109632215A5B}"/>
              </a:ext>
            </a:extLst>
          </p:cNvPr>
          <p:cNvSpPr txBox="1"/>
          <p:nvPr/>
        </p:nvSpPr>
        <p:spPr>
          <a:xfrm>
            <a:off x="5355314" y="4453439"/>
            <a:ext cx="7041038" cy="1338893"/>
          </a:xfrm>
          <a:prstGeom prst="rect">
            <a:avLst/>
          </a:prstGeom>
        </p:spPr>
        <p:txBody>
          <a:bodyPr vert="horz" wrap="square" lIns="0" tIns="12065" rIns="0" bIns="0" rtlCol="0">
            <a:spAutoFit/>
          </a:bodyPr>
          <a:lstStyle/>
          <a:p>
            <a:pPr marL="12700" marR="5080">
              <a:lnSpc>
                <a:spcPct val="101200"/>
              </a:lnSpc>
              <a:spcBef>
                <a:spcPts val="95"/>
              </a:spcBef>
            </a:pPr>
            <a:r>
              <a:rPr lang="es-MX" sz="4400" b="1" spc="5" dirty="0" err="1">
                <a:solidFill>
                  <a:srgbClr val="FFFFFF"/>
                </a:solidFill>
                <a:latin typeface="Verdana"/>
                <a:hlinkClick r:id="rId6" action="ppaction://hlinksldjump"/>
              </a:rPr>
              <a:t>Threat</a:t>
            </a:r>
            <a:r>
              <a:rPr lang="es-MX" sz="4400" b="1" spc="5" dirty="0">
                <a:solidFill>
                  <a:srgbClr val="FFFFFF"/>
                </a:solidFill>
                <a:latin typeface="Verdana"/>
              </a:rPr>
              <a:t> </a:t>
            </a:r>
            <a:r>
              <a:rPr lang="es-MX" sz="4400" b="1" spc="5" dirty="0" err="1">
                <a:solidFill>
                  <a:srgbClr val="FFFFFF"/>
                </a:solidFill>
                <a:latin typeface="Verdana"/>
              </a:rPr>
              <a:t>Vulnerability</a:t>
            </a:r>
            <a:endParaRPr lang="es-MX" sz="4400" b="1" spc="5" dirty="0">
              <a:solidFill>
                <a:srgbClr val="FFFFFF"/>
              </a:solidFill>
              <a:latin typeface="Verdana"/>
            </a:endParaRPr>
          </a:p>
          <a:p>
            <a:pPr marL="12700" marR="5080">
              <a:lnSpc>
                <a:spcPct val="101200"/>
              </a:lnSpc>
              <a:spcBef>
                <a:spcPts val="95"/>
              </a:spcBef>
            </a:pPr>
            <a:endParaRPr sz="4400" b="1" dirty="0">
              <a:latin typeface="Verdana"/>
              <a:cs typeface="Verdana"/>
            </a:endParaRPr>
          </a:p>
        </p:txBody>
      </p:sp>
    </p:spTree>
    <p:extLst>
      <p:ext uri="{BB962C8B-B14F-4D97-AF65-F5344CB8AC3E}">
        <p14:creationId xmlns:p14="http://schemas.microsoft.com/office/powerpoint/2010/main" val="136290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769A01-E69B-4370-AC07-559BE9B8B7C8}"/>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7502"/>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5" name="object 5">
            <a:extLst>
              <a:ext uri="{FF2B5EF4-FFF2-40B4-BE49-F238E27FC236}">
                <a16:creationId xmlns:a16="http://schemas.microsoft.com/office/drawing/2014/main" id="{D276E2E5-97E6-4589-8721-8EF844F1E9BC}"/>
              </a:ext>
            </a:extLst>
          </p:cNvPr>
          <p:cNvSpPr txBox="1"/>
          <p:nvPr/>
        </p:nvSpPr>
        <p:spPr>
          <a:xfrm>
            <a:off x="4274246" y="6191494"/>
            <a:ext cx="4202358" cy="320601"/>
          </a:xfrm>
          <a:prstGeom prst="rect">
            <a:avLst/>
          </a:prstGeom>
        </p:spPr>
        <p:txBody>
          <a:bodyPr vert="horz" wrap="square" lIns="0" tIns="12700" rIns="0" bIns="0" rtlCol="0">
            <a:spAutoFit/>
          </a:bodyPr>
          <a:lstStyle/>
          <a:p>
            <a:pPr marL="12700">
              <a:lnSpc>
                <a:spcPct val="100000"/>
              </a:lnSpc>
              <a:spcBef>
                <a:spcPts val="95"/>
              </a:spcBef>
            </a:pPr>
            <a:r>
              <a:rPr lang="es-MX" sz="2000" spc="290" dirty="0">
                <a:solidFill>
                  <a:srgbClr val="F28E19"/>
                </a:solidFill>
                <a:cs typeface="Verdana"/>
              </a:rPr>
              <a:t>M</a:t>
            </a:r>
            <a:r>
              <a:rPr lang="es-MX" sz="2000" spc="-10" dirty="0">
                <a:solidFill>
                  <a:srgbClr val="F28E19"/>
                </a:solidFill>
                <a:cs typeface="Verdana"/>
              </a:rPr>
              <a:t>o</a:t>
            </a:r>
            <a:r>
              <a:rPr lang="es-MX" sz="2000" spc="10" dirty="0">
                <a:solidFill>
                  <a:srgbClr val="F28E19"/>
                </a:solidFill>
                <a:cs typeface="Verdana"/>
              </a:rPr>
              <a:t>n</a:t>
            </a:r>
            <a:r>
              <a:rPr lang="es-MX" sz="2000" spc="30" dirty="0">
                <a:solidFill>
                  <a:srgbClr val="F28E19"/>
                </a:solidFill>
                <a:cs typeface="Verdana"/>
              </a:rPr>
              <a:t>i</a:t>
            </a:r>
            <a:r>
              <a:rPr lang="es-MX" sz="2000" spc="-90" dirty="0">
                <a:solidFill>
                  <a:srgbClr val="F28E19"/>
                </a:solidFill>
                <a:cs typeface="Verdana"/>
              </a:rPr>
              <a:t>t</a:t>
            </a:r>
            <a:r>
              <a:rPr lang="es-MX" sz="2000" spc="-10" dirty="0">
                <a:solidFill>
                  <a:srgbClr val="F28E19"/>
                </a:solidFill>
                <a:cs typeface="Verdana"/>
              </a:rPr>
              <a:t>o</a:t>
            </a:r>
            <a:r>
              <a:rPr lang="es-MX" sz="2000" spc="-50" dirty="0">
                <a:solidFill>
                  <a:srgbClr val="F28E19"/>
                </a:solidFill>
                <a:cs typeface="Verdana"/>
              </a:rPr>
              <a:t>r</a:t>
            </a:r>
            <a:r>
              <a:rPr lang="es-MX" sz="2000" spc="-145" dirty="0">
                <a:solidFill>
                  <a:srgbClr val="F28E19"/>
                </a:solidFill>
                <a:cs typeface="Verdana"/>
              </a:rPr>
              <a:t>e</a:t>
            </a:r>
            <a:r>
              <a:rPr lang="es-MX" sz="2000" spc="-5" dirty="0">
                <a:solidFill>
                  <a:srgbClr val="F28E19"/>
                </a:solidFill>
                <a:cs typeface="Verdana"/>
              </a:rPr>
              <a:t>o</a:t>
            </a:r>
            <a:r>
              <a:rPr lang="es-MX" sz="2000" spc="-315" dirty="0">
                <a:solidFill>
                  <a:srgbClr val="F28E19"/>
                </a:solidFill>
                <a:cs typeface="Verdana"/>
              </a:rPr>
              <a:t> </a:t>
            </a:r>
            <a:r>
              <a:rPr lang="es-MX" sz="2000" spc="-280" dirty="0">
                <a:solidFill>
                  <a:srgbClr val="F28E19"/>
                </a:solidFill>
                <a:cs typeface="Verdana"/>
              </a:rPr>
              <a:t>/</a:t>
            </a:r>
            <a:r>
              <a:rPr lang="es-MX" sz="2000" spc="-315" dirty="0">
                <a:solidFill>
                  <a:srgbClr val="F28E19"/>
                </a:solidFill>
                <a:cs typeface="Verdana"/>
              </a:rPr>
              <a:t>          </a:t>
            </a:r>
            <a:r>
              <a:rPr lang="es-MX" sz="2000" spc="-85" dirty="0">
                <a:solidFill>
                  <a:srgbClr val="F28E19"/>
                </a:solidFill>
                <a:cs typeface="Verdana"/>
              </a:rPr>
              <a:t>D</a:t>
            </a:r>
            <a:r>
              <a:rPr lang="es-MX" sz="2000" spc="-145" dirty="0">
                <a:solidFill>
                  <a:srgbClr val="F28E19"/>
                </a:solidFill>
                <a:cs typeface="Verdana"/>
              </a:rPr>
              <a:t>e</a:t>
            </a:r>
            <a:r>
              <a:rPr lang="es-MX" sz="2000" spc="-90" dirty="0">
                <a:solidFill>
                  <a:srgbClr val="F28E19"/>
                </a:solidFill>
                <a:cs typeface="Verdana"/>
              </a:rPr>
              <a:t>t</a:t>
            </a:r>
            <a:r>
              <a:rPr lang="es-MX" sz="2000" spc="-145" dirty="0">
                <a:solidFill>
                  <a:srgbClr val="F28E19"/>
                </a:solidFill>
                <a:cs typeface="Verdana"/>
              </a:rPr>
              <a:t>e</a:t>
            </a:r>
            <a:r>
              <a:rPr lang="es-MX" sz="2000" dirty="0">
                <a:solidFill>
                  <a:srgbClr val="F28E19"/>
                </a:solidFill>
                <a:cs typeface="Verdana"/>
              </a:rPr>
              <a:t>cc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r>
              <a:rPr lang="es-MX" sz="2000" spc="-315" dirty="0">
                <a:solidFill>
                  <a:srgbClr val="F28E19"/>
                </a:solidFill>
                <a:cs typeface="Verdana"/>
              </a:rPr>
              <a:t> </a:t>
            </a:r>
            <a:r>
              <a:rPr lang="es-MX" sz="2000" spc="-280" dirty="0">
                <a:solidFill>
                  <a:srgbClr val="F28E19"/>
                </a:solidFill>
                <a:cs typeface="Verdana"/>
              </a:rPr>
              <a:t>/      </a:t>
            </a:r>
            <a:r>
              <a:rPr lang="es-MX" sz="2000" spc="-315" dirty="0">
                <a:solidFill>
                  <a:srgbClr val="F28E19"/>
                </a:solidFill>
                <a:cs typeface="Verdana"/>
              </a:rPr>
              <a:t> </a:t>
            </a:r>
            <a:r>
              <a:rPr lang="es-MX" sz="2000" spc="-270" dirty="0">
                <a:solidFill>
                  <a:srgbClr val="F28E19"/>
                </a:solidFill>
                <a:cs typeface="Verdana"/>
              </a:rPr>
              <a:t>I</a:t>
            </a:r>
            <a:r>
              <a:rPr lang="es-MX" sz="2000" spc="10" dirty="0">
                <a:solidFill>
                  <a:srgbClr val="F28E19"/>
                </a:solidFill>
                <a:cs typeface="Verdana"/>
              </a:rPr>
              <a:t>n</a:t>
            </a:r>
            <a:r>
              <a:rPr lang="es-MX" sz="2000" spc="-150" dirty="0">
                <a:solidFill>
                  <a:srgbClr val="F28E19"/>
                </a:solidFill>
                <a:cs typeface="Verdana"/>
              </a:rPr>
              <a:t>v</a:t>
            </a:r>
            <a:r>
              <a:rPr lang="es-MX" sz="2000" spc="-145" dirty="0">
                <a:solidFill>
                  <a:srgbClr val="F28E19"/>
                </a:solidFill>
                <a:cs typeface="Verdana"/>
              </a:rPr>
              <a:t>e</a:t>
            </a:r>
            <a:r>
              <a:rPr lang="es-MX" sz="2000" spc="-204" dirty="0">
                <a:solidFill>
                  <a:srgbClr val="F28E19"/>
                </a:solidFill>
                <a:cs typeface="Verdana"/>
              </a:rPr>
              <a:t>s</a:t>
            </a:r>
            <a:r>
              <a:rPr lang="es-MX" sz="2000" spc="-90" dirty="0">
                <a:solidFill>
                  <a:srgbClr val="F28E19"/>
                </a:solidFill>
                <a:cs typeface="Verdana"/>
              </a:rPr>
              <a:t>t</a:t>
            </a:r>
            <a:r>
              <a:rPr lang="es-MX" sz="2000" spc="30" dirty="0">
                <a:solidFill>
                  <a:srgbClr val="F28E19"/>
                </a:solidFill>
                <a:cs typeface="Verdana"/>
              </a:rPr>
              <a:t>i</a:t>
            </a:r>
            <a:r>
              <a:rPr lang="es-MX" sz="2000" spc="-160" dirty="0">
                <a:solidFill>
                  <a:srgbClr val="F28E19"/>
                </a:solidFill>
                <a:cs typeface="Verdana"/>
              </a:rPr>
              <a:t>g</a:t>
            </a:r>
            <a:r>
              <a:rPr lang="es-MX" sz="2000" spc="-229" dirty="0">
                <a:solidFill>
                  <a:srgbClr val="F28E19"/>
                </a:solidFill>
                <a:cs typeface="Verdana"/>
              </a:rPr>
              <a:t>a</a:t>
            </a:r>
            <a:r>
              <a:rPr lang="es-MX" sz="2000" dirty="0">
                <a:solidFill>
                  <a:srgbClr val="F28E19"/>
                </a:solidFill>
                <a:cs typeface="Verdana"/>
              </a:rPr>
              <a:t>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endParaRPr lang="es-MX" sz="2000" dirty="0">
              <a:solidFill>
                <a:srgbClr val="F28E19"/>
              </a:solidFill>
              <a:cs typeface="Verdana"/>
            </a:endParaRPr>
          </a:p>
        </p:txBody>
      </p:sp>
      <p:sp>
        <p:nvSpPr>
          <p:cNvPr id="17" name="object 7">
            <a:extLst>
              <a:ext uri="{FF2B5EF4-FFF2-40B4-BE49-F238E27FC236}">
                <a16:creationId xmlns:a16="http://schemas.microsoft.com/office/drawing/2014/main" id="{17B45FD7-369D-43C9-8991-A66EE80512B9}"/>
              </a:ext>
            </a:extLst>
          </p:cNvPr>
          <p:cNvSpPr/>
          <p:nvPr/>
        </p:nvSpPr>
        <p:spPr>
          <a:xfrm>
            <a:off x="1283993" y="821865"/>
            <a:ext cx="878636" cy="829394"/>
          </a:xfrm>
          <a:custGeom>
            <a:avLst/>
            <a:gdLst/>
            <a:ahLst/>
            <a:cxnLst/>
            <a:rect l="l" t="t" r="r" b="b"/>
            <a:pathLst>
              <a:path w="1362075" h="1358900">
                <a:moveTo>
                  <a:pt x="813878" y="12700"/>
                </a:moveTo>
                <a:lnTo>
                  <a:pt x="548173" y="12700"/>
                </a:lnTo>
                <a:lnTo>
                  <a:pt x="564610" y="0"/>
                </a:lnTo>
                <a:lnTo>
                  <a:pt x="797444" y="0"/>
                </a:lnTo>
                <a:lnTo>
                  <a:pt x="813878" y="12700"/>
                </a:lnTo>
                <a:close/>
              </a:path>
              <a:path w="1362075" h="1358900">
                <a:moveTo>
                  <a:pt x="878695" y="25400"/>
                </a:moveTo>
                <a:lnTo>
                  <a:pt x="483342" y="25400"/>
                </a:lnTo>
                <a:lnTo>
                  <a:pt x="499400" y="12700"/>
                </a:lnTo>
                <a:lnTo>
                  <a:pt x="862641" y="12700"/>
                </a:lnTo>
                <a:lnTo>
                  <a:pt x="878695" y="25400"/>
                </a:lnTo>
                <a:close/>
              </a:path>
              <a:path w="1362075" h="1358900">
                <a:moveTo>
                  <a:pt x="910428" y="38100"/>
                </a:moveTo>
                <a:lnTo>
                  <a:pt x="451602" y="38100"/>
                </a:lnTo>
                <a:lnTo>
                  <a:pt x="467403" y="25400"/>
                </a:lnTo>
                <a:lnTo>
                  <a:pt x="894631" y="25400"/>
                </a:lnTo>
                <a:lnTo>
                  <a:pt x="910428" y="38100"/>
                </a:lnTo>
                <a:close/>
              </a:path>
              <a:path w="1362075" h="1358900">
                <a:moveTo>
                  <a:pt x="941608" y="50800"/>
                </a:moveTo>
                <a:lnTo>
                  <a:pt x="420415" y="50800"/>
                </a:lnTo>
                <a:lnTo>
                  <a:pt x="435940" y="38100"/>
                </a:lnTo>
                <a:lnTo>
                  <a:pt x="926087" y="38100"/>
                </a:lnTo>
                <a:lnTo>
                  <a:pt x="941608" y="50800"/>
                </a:lnTo>
                <a:close/>
              </a:path>
              <a:path w="1362075" h="1358900">
                <a:moveTo>
                  <a:pt x="972160" y="63500"/>
                </a:moveTo>
                <a:lnTo>
                  <a:pt x="389856" y="63500"/>
                </a:lnTo>
                <a:lnTo>
                  <a:pt x="405048" y="50800"/>
                </a:lnTo>
                <a:lnTo>
                  <a:pt x="956972" y="50800"/>
                </a:lnTo>
                <a:lnTo>
                  <a:pt x="972160" y="63500"/>
                </a:lnTo>
                <a:close/>
              </a:path>
              <a:path w="1362075" h="1358900">
                <a:moveTo>
                  <a:pt x="1002011" y="76200"/>
                </a:moveTo>
                <a:lnTo>
                  <a:pt x="359998" y="76200"/>
                </a:lnTo>
                <a:lnTo>
                  <a:pt x="374839" y="63500"/>
                </a:lnTo>
                <a:lnTo>
                  <a:pt x="987173" y="63500"/>
                </a:lnTo>
                <a:lnTo>
                  <a:pt x="1002011" y="76200"/>
                </a:lnTo>
                <a:close/>
              </a:path>
              <a:path w="1362075" h="1358900">
                <a:moveTo>
                  <a:pt x="1059324" y="114300"/>
                </a:moveTo>
                <a:lnTo>
                  <a:pt x="302673" y="114300"/>
                </a:lnTo>
                <a:lnTo>
                  <a:pt x="316688" y="101600"/>
                </a:lnTo>
                <a:lnTo>
                  <a:pt x="330913" y="88900"/>
                </a:lnTo>
                <a:lnTo>
                  <a:pt x="345350" y="76200"/>
                </a:lnTo>
                <a:lnTo>
                  <a:pt x="1016656" y="76200"/>
                </a:lnTo>
                <a:lnTo>
                  <a:pt x="1031089" y="88900"/>
                </a:lnTo>
                <a:lnTo>
                  <a:pt x="1045312" y="101600"/>
                </a:lnTo>
                <a:lnTo>
                  <a:pt x="1059324" y="114300"/>
                </a:lnTo>
                <a:close/>
              </a:path>
              <a:path w="1362075" h="1358900">
                <a:moveTo>
                  <a:pt x="1125786" y="165100"/>
                </a:moveTo>
                <a:lnTo>
                  <a:pt x="236198" y="165100"/>
                </a:lnTo>
                <a:lnTo>
                  <a:pt x="248991" y="152400"/>
                </a:lnTo>
                <a:lnTo>
                  <a:pt x="262045" y="139700"/>
                </a:lnTo>
                <a:lnTo>
                  <a:pt x="275343" y="127000"/>
                </a:lnTo>
                <a:lnTo>
                  <a:pt x="288886" y="114300"/>
                </a:lnTo>
                <a:lnTo>
                  <a:pt x="1073108" y="114300"/>
                </a:lnTo>
                <a:lnTo>
                  <a:pt x="1086648" y="127000"/>
                </a:lnTo>
                <a:lnTo>
                  <a:pt x="1099943" y="139700"/>
                </a:lnTo>
                <a:lnTo>
                  <a:pt x="1112994" y="152400"/>
                </a:lnTo>
                <a:lnTo>
                  <a:pt x="1125786" y="165100"/>
                </a:lnTo>
                <a:close/>
              </a:path>
              <a:path w="1362075" h="1358900">
                <a:moveTo>
                  <a:pt x="1113082" y="1206500"/>
                </a:moveTo>
                <a:lnTo>
                  <a:pt x="248991" y="1206500"/>
                </a:lnTo>
                <a:lnTo>
                  <a:pt x="236198" y="1193800"/>
                </a:lnTo>
                <a:lnTo>
                  <a:pt x="199471" y="1155700"/>
                </a:lnTo>
                <a:lnTo>
                  <a:pt x="165352" y="1117600"/>
                </a:lnTo>
                <a:lnTo>
                  <a:pt x="134022" y="1079500"/>
                </a:lnTo>
                <a:lnTo>
                  <a:pt x="105657" y="1041400"/>
                </a:lnTo>
                <a:lnTo>
                  <a:pt x="80416" y="990600"/>
                </a:lnTo>
                <a:lnTo>
                  <a:pt x="72715" y="977900"/>
                </a:lnTo>
                <a:lnTo>
                  <a:pt x="65386" y="965200"/>
                </a:lnTo>
                <a:lnTo>
                  <a:pt x="58428" y="952500"/>
                </a:lnTo>
                <a:lnTo>
                  <a:pt x="51840" y="939800"/>
                </a:lnTo>
                <a:lnTo>
                  <a:pt x="45632" y="914400"/>
                </a:lnTo>
                <a:lnTo>
                  <a:pt x="39810" y="901700"/>
                </a:lnTo>
                <a:lnTo>
                  <a:pt x="34374" y="889000"/>
                </a:lnTo>
                <a:lnTo>
                  <a:pt x="29325" y="876300"/>
                </a:lnTo>
                <a:lnTo>
                  <a:pt x="24668" y="850900"/>
                </a:lnTo>
                <a:lnTo>
                  <a:pt x="20409" y="838200"/>
                </a:lnTo>
                <a:lnTo>
                  <a:pt x="16548" y="825500"/>
                </a:lnTo>
                <a:lnTo>
                  <a:pt x="13085" y="812800"/>
                </a:lnTo>
                <a:lnTo>
                  <a:pt x="10025" y="787400"/>
                </a:lnTo>
                <a:lnTo>
                  <a:pt x="7370" y="774700"/>
                </a:lnTo>
                <a:lnTo>
                  <a:pt x="5122" y="762000"/>
                </a:lnTo>
                <a:lnTo>
                  <a:pt x="3279" y="736600"/>
                </a:lnTo>
                <a:lnTo>
                  <a:pt x="1844" y="723900"/>
                </a:lnTo>
                <a:lnTo>
                  <a:pt x="819" y="711200"/>
                </a:lnTo>
                <a:lnTo>
                  <a:pt x="204" y="685800"/>
                </a:lnTo>
                <a:lnTo>
                  <a:pt x="0" y="673100"/>
                </a:lnTo>
                <a:lnTo>
                  <a:pt x="204" y="660400"/>
                </a:lnTo>
                <a:lnTo>
                  <a:pt x="819" y="635000"/>
                </a:lnTo>
                <a:lnTo>
                  <a:pt x="1844" y="622300"/>
                </a:lnTo>
                <a:lnTo>
                  <a:pt x="3279" y="609600"/>
                </a:lnTo>
                <a:lnTo>
                  <a:pt x="5122" y="596900"/>
                </a:lnTo>
                <a:lnTo>
                  <a:pt x="7370" y="571500"/>
                </a:lnTo>
                <a:lnTo>
                  <a:pt x="10025" y="558800"/>
                </a:lnTo>
                <a:lnTo>
                  <a:pt x="13085" y="546100"/>
                </a:lnTo>
                <a:lnTo>
                  <a:pt x="16548" y="520700"/>
                </a:lnTo>
                <a:lnTo>
                  <a:pt x="20409" y="508000"/>
                </a:lnTo>
                <a:lnTo>
                  <a:pt x="24668" y="495300"/>
                </a:lnTo>
                <a:lnTo>
                  <a:pt x="29325" y="482600"/>
                </a:lnTo>
                <a:lnTo>
                  <a:pt x="34374" y="457200"/>
                </a:lnTo>
                <a:lnTo>
                  <a:pt x="39810" y="444500"/>
                </a:lnTo>
                <a:lnTo>
                  <a:pt x="45632" y="431800"/>
                </a:lnTo>
                <a:lnTo>
                  <a:pt x="51840" y="419100"/>
                </a:lnTo>
                <a:lnTo>
                  <a:pt x="58428" y="393700"/>
                </a:lnTo>
                <a:lnTo>
                  <a:pt x="80416" y="355600"/>
                </a:lnTo>
                <a:lnTo>
                  <a:pt x="96891" y="330200"/>
                </a:lnTo>
                <a:lnTo>
                  <a:pt x="105657" y="304800"/>
                </a:lnTo>
                <a:lnTo>
                  <a:pt x="134022" y="266700"/>
                </a:lnTo>
                <a:lnTo>
                  <a:pt x="165352" y="228600"/>
                </a:lnTo>
                <a:lnTo>
                  <a:pt x="199471" y="190500"/>
                </a:lnTo>
                <a:lnTo>
                  <a:pt x="223680" y="165100"/>
                </a:lnTo>
                <a:lnTo>
                  <a:pt x="1138302" y="165100"/>
                </a:lnTo>
                <a:lnTo>
                  <a:pt x="1174183" y="203200"/>
                </a:lnTo>
                <a:lnTo>
                  <a:pt x="1207386" y="241300"/>
                </a:lnTo>
                <a:lnTo>
                  <a:pt x="1237739" y="279400"/>
                </a:lnTo>
                <a:lnTo>
                  <a:pt x="1260700" y="317500"/>
                </a:lnTo>
                <a:lnTo>
                  <a:pt x="652032" y="317500"/>
                </a:lnTo>
                <a:lnTo>
                  <a:pt x="442674" y="431800"/>
                </a:lnTo>
                <a:lnTo>
                  <a:pt x="435848" y="431800"/>
                </a:lnTo>
                <a:lnTo>
                  <a:pt x="432318" y="444500"/>
                </a:lnTo>
                <a:lnTo>
                  <a:pt x="432051" y="444500"/>
                </a:lnTo>
                <a:lnTo>
                  <a:pt x="473564" y="584200"/>
                </a:lnTo>
                <a:lnTo>
                  <a:pt x="476961" y="596900"/>
                </a:lnTo>
                <a:lnTo>
                  <a:pt x="614201" y="596900"/>
                </a:lnTo>
                <a:lnTo>
                  <a:pt x="614201" y="1016000"/>
                </a:lnTo>
                <a:lnTo>
                  <a:pt x="616585" y="1016000"/>
                </a:lnTo>
                <a:lnTo>
                  <a:pt x="617942" y="1028700"/>
                </a:lnTo>
                <a:lnTo>
                  <a:pt x="1265183" y="1028700"/>
                </a:lnTo>
                <a:lnTo>
                  <a:pt x="1256417" y="1041400"/>
                </a:lnTo>
                <a:lnTo>
                  <a:pt x="1228052" y="1079500"/>
                </a:lnTo>
                <a:lnTo>
                  <a:pt x="1196721" y="1117600"/>
                </a:lnTo>
                <a:lnTo>
                  <a:pt x="1162603" y="1155700"/>
                </a:lnTo>
                <a:lnTo>
                  <a:pt x="1125876" y="1193800"/>
                </a:lnTo>
                <a:lnTo>
                  <a:pt x="1113082" y="1206500"/>
                </a:lnTo>
                <a:close/>
              </a:path>
              <a:path w="1362075" h="1358900">
                <a:moveTo>
                  <a:pt x="1265183" y="1028700"/>
                </a:moveTo>
                <a:lnTo>
                  <a:pt x="810310" y="1028700"/>
                </a:lnTo>
                <a:lnTo>
                  <a:pt x="811667" y="1016000"/>
                </a:lnTo>
                <a:lnTo>
                  <a:pt x="814051" y="1016000"/>
                </a:lnTo>
                <a:lnTo>
                  <a:pt x="814004" y="330200"/>
                </a:lnTo>
                <a:lnTo>
                  <a:pt x="810263" y="330200"/>
                </a:lnTo>
                <a:lnTo>
                  <a:pt x="806739" y="317500"/>
                </a:lnTo>
                <a:lnTo>
                  <a:pt x="1260700" y="317500"/>
                </a:lnTo>
                <a:lnTo>
                  <a:pt x="1265083" y="330200"/>
                </a:lnTo>
                <a:lnTo>
                  <a:pt x="1273498" y="342900"/>
                </a:lnTo>
                <a:lnTo>
                  <a:pt x="1296595" y="381000"/>
                </a:lnTo>
                <a:lnTo>
                  <a:pt x="1310146" y="419100"/>
                </a:lnTo>
                <a:lnTo>
                  <a:pt x="1316357" y="431800"/>
                </a:lnTo>
                <a:lnTo>
                  <a:pt x="1322183" y="444500"/>
                </a:lnTo>
                <a:lnTo>
                  <a:pt x="1327622" y="457200"/>
                </a:lnTo>
                <a:lnTo>
                  <a:pt x="1332676" y="482600"/>
                </a:lnTo>
                <a:lnTo>
                  <a:pt x="1337337" y="495300"/>
                </a:lnTo>
                <a:lnTo>
                  <a:pt x="1341600" y="508000"/>
                </a:lnTo>
                <a:lnTo>
                  <a:pt x="1345466" y="520700"/>
                </a:lnTo>
                <a:lnTo>
                  <a:pt x="1348934" y="546100"/>
                </a:lnTo>
                <a:lnTo>
                  <a:pt x="1352001" y="558800"/>
                </a:lnTo>
                <a:lnTo>
                  <a:pt x="1354661" y="571500"/>
                </a:lnTo>
                <a:lnTo>
                  <a:pt x="1356916" y="596900"/>
                </a:lnTo>
                <a:lnTo>
                  <a:pt x="1358765" y="609600"/>
                </a:lnTo>
                <a:lnTo>
                  <a:pt x="1360207" y="622300"/>
                </a:lnTo>
                <a:lnTo>
                  <a:pt x="1361239" y="635000"/>
                </a:lnTo>
                <a:lnTo>
                  <a:pt x="1361862" y="660400"/>
                </a:lnTo>
                <a:lnTo>
                  <a:pt x="1362074" y="673100"/>
                </a:lnTo>
                <a:lnTo>
                  <a:pt x="1361870" y="685800"/>
                </a:lnTo>
                <a:lnTo>
                  <a:pt x="1361255" y="711200"/>
                </a:lnTo>
                <a:lnTo>
                  <a:pt x="1360230" y="723900"/>
                </a:lnTo>
                <a:lnTo>
                  <a:pt x="1358795" y="736600"/>
                </a:lnTo>
                <a:lnTo>
                  <a:pt x="1356952" y="762000"/>
                </a:lnTo>
                <a:lnTo>
                  <a:pt x="1354704" y="774700"/>
                </a:lnTo>
                <a:lnTo>
                  <a:pt x="1352049" y="787400"/>
                </a:lnTo>
                <a:lnTo>
                  <a:pt x="1348988" y="812800"/>
                </a:lnTo>
                <a:lnTo>
                  <a:pt x="1345526" y="825500"/>
                </a:lnTo>
                <a:lnTo>
                  <a:pt x="1341665" y="838200"/>
                </a:lnTo>
                <a:lnTo>
                  <a:pt x="1337406" y="850900"/>
                </a:lnTo>
                <a:lnTo>
                  <a:pt x="1332749" y="876300"/>
                </a:lnTo>
                <a:lnTo>
                  <a:pt x="1327700" y="889000"/>
                </a:lnTo>
                <a:lnTo>
                  <a:pt x="1322264" y="901700"/>
                </a:lnTo>
                <a:lnTo>
                  <a:pt x="1316442" y="914400"/>
                </a:lnTo>
                <a:lnTo>
                  <a:pt x="1310233" y="939800"/>
                </a:lnTo>
                <a:lnTo>
                  <a:pt x="1303646" y="952500"/>
                </a:lnTo>
                <a:lnTo>
                  <a:pt x="1296688" y="965200"/>
                </a:lnTo>
                <a:lnTo>
                  <a:pt x="1289359" y="977900"/>
                </a:lnTo>
                <a:lnTo>
                  <a:pt x="1281658" y="990600"/>
                </a:lnTo>
                <a:lnTo>
                  <a:pt x="1273596" y="1016000"/>
                </a:lnTo>
                <a:lnTo>
                  <a:pt x="1265183" y="1028700"/>
                </a:lnTo>
                <a:close/>
              </a:path>
              <a:path w="1362075" h="1358900">
                <a:moveTo>
                  <a:pt x="614201" y="596900"/>
                </a:moveTo>
                <a:lnTo>
                  <a:pt x="492632" y="596900"/>
                </a:lnTo>
                <a:lnTo>
                  <a:pt x="614201" y="546100"/>
                </a:lnTo>
                <a:lnTo>
                  <a:pt x="614201" y="596900"/>
                </a:lnTo>
                <a:close/>
              </a:path>
              <a:path w="1362075" h="1358900">
                <a:moveTo>
                  <a:pt x="1059401" y="1244600"/>
                </a:moveTo>
                <a:lnTo>
                  <a:pt x="302673" y="1244600"/>
                </a:lnTo>
                <a:lnTo>
                  <a:pt x="288886" y="1231900"/>
                </a:lnTo>
                <a:lnTo>
                  <a:pt x="275343" y="1219200"/>
                </a:lnTo>
                <a:lnTo>
                  <a:pt x="262045" y="1206500"/>
                </a:lnTo>
                <a:lnTo>
                  <a:pt x="1100029" y="1206500"/>
                </a:lnTo>
                <a:lnTo>
                  <a:pt x="1086731" y="1219200"/>
                </a:lnTo>
                <a:lnTo>
                  <a:pt x="1073188" y="1231900"/>
                </a:lnTo>
                <a:lnTo>
                  <a:pt x="1059401" y="1244600"/>
                </a:lnTo>
                <a:close/>
              </a:path>
              <a:path w="1362075" h="1358900">
                <a:moveTo>
                  <a:pt x="1016723" y="1270000"/>
                </a:moveTo>
                <a:lnTo>
                  <a:pt x="345350" y="1270000"/>
                </a:lnTo>
                <a:lnTo>
                  <a:pt x="330913" y="1257300"/>
                </a:lnTo>
                <a:lnTo>
                  <a:pt x="316688" y="1244600"/>
                </a:lnTo>
                <a:lnTo>
                  <a:pt x="1045386" y="1244600"/>
                </a:lnTo>
                <a:lnTo>
                  <a:pt x="1031160" y="1257300"/>
                </a:lnTo>
                <a:lnTo>
                  <a:pt x="1016723" y="1270000"/>
                </a:lnTo>
                <a:close/>
              </a:path>
              <a:path w="1362075" h="1358900">
                <a:moveTo>
                  <a:pt x="972218" y="1295400"/>
                </a:moveTo>
                <a:lnTo>
                  <a:pt x="389856" y="1295400"/>
                </a:lnTo>
                <a:lnTo>
                  <a:pt x="359998" y="1270000"/>
                </a:lnTo>
                <a:lnTo>
                  <a:pt x="1002076" y="1270000"/>
                </a:lnTo>
                <a:lnTo>
                  <a:pt x="987235" y="1282700"/>
                </a:lnTo>
                <a:lnTo>
                  <a:pt x="972218" y="1295400"/>
                </a:lnTo>
                <a:close/>
              </a:path>
              <a:path w="1362075" h="1358900">
                <a:moveTo>
                  <a:pt x="941658" y="1308100"/>
                </a:moveTo>
                <a:lnTo>
                  <a:pt x="420415" y="1308100"/>
                </a:lnTo>
                <a:lnTo>
                  <a:pt x="405048" y="1295400"/>
                </a:lnTo>
                <a:lnTo>
                  <a:pt x="957026" y="1295400"/>
                </a:lnTo>
                <a:lnTo>
                  <a:pt x="941658" y="1308100"/>
                </a:lnTo>
                <a:close/>
              </a:path>
              <a:path w="1362075" h="1358900">
                <a:moveTo>
                  <a:pt x="910472" y="1320800"/>
                </a:moveTo>
                <a:lnTo>
                  <a:pt x="451602" y="1320800"/>
                </a:lnTo>
                <a:lnTo>
                  <a:pt x="435940" y="1308100"/>
                </a:lnTo>
                <a:lnTo>
                  <a:pt x="926134" y="1308100"/>
                </a:lnTo>
                <a:lnTo>
                  <a:pt x="910472" y="1320800"/>
                </a:lnTo>
                <a:close/>
              </a:path>
              <a:path w="1362075" h="1358900">
                <a:moveTo>
                  <a:pt x="862673" y="1333500"/>
                </a:moveTo>
                <a:lnTo>
                  <a:pt x="499400" y="1333500"/>
                </a:lnTo>
                <a:lnTo>
                  <a:pt x="483342" y="1320800"/>
                </a:lnTo>
                <a:lnTo>
                  <a:pt x="878732" y="1320800"/>
                </a:lnTo>
                <a:lnTo>
                  <a:pt x="862673" y="1333500"/>
                </a:lnTo>
                <a:close/>
              </a:path>
              <a:path w="1362075" h="1358900">
                <a:moveTo>
                  <a:pt x="813901" y="1346200"/>
                </a:moveTo>
                <a:lnTo>
                  <a:pt x="548173" y="1346200"/>
                </a:lnTo>
                <a:lnTo>
                  <a:pt x="531816" y="1333500"/>
                </a:lnTo>
                <a:lnTo>
                  <a:pt x="830258" y="1333500"/>
                </a:lnTo>
                <a:lnTo>
                  <a:pt x="813901" y="1346200"/>
                </a:lnTo>
                <a:close/>
              </a:path>
              <a:path w="1362075" h="1358900">
                <a:moveTo>
                  <a:pt x="731132" y="1358900"/>
                </a:moveTo>
                <a:lnTo>
                  <a:pt x="630942" y="1358900"/>
                </a:lnTo>
                <a:lnTo>
                  <a:pt x="614284" y="1346200"/>
                </a:lnTo>
                <a:lnTo>
                  <a:pt x="747790" y="1346200"/>
                </a:lnTo>
                <a:lnTo>
                  <a:pt x="731132" y="1358900"/>
                </a:lnTo>
                <a:close/>
              </a:path>
            </a:pathLst>
          </a:custGeom>
          <a:solidFill>
            <a:srgbClr val="F28E19"/>
          </a:solidFill>
        </p:spPr>
        <p:txBody>
          <a:bodyPr wrap="square" lIns="0" tIns="0" rIns="0" bIns="0" rtlCol="0"/>
          <a:lstStyle/>
          <a:p>
            <a:endParaRPr/>
          </a:p>
        </p:txBody>
      </p:sp>
      <p:sp>
        <p:nvSpPr>
          <p:cNvPr id="18" name="object 9">
            <a:extLst>
              <a:ext uri="{FF2B5EF4-FFF2-40B4-BE49-F238E27FC236}">
                <a16:creationId xmlns:a16="http://schemas.microsoft.com/office/drawing/2014/main" id="{5F746739-EBAC-44D1-8AFD-445579944A55}"/>
              </a:ext>
            </a:extLst>
          </p:cNvPr>
          <p:cNvSpPr txBox="1"/>
          <p:nvPr/>
        </p:nvSpPr>
        <p:spPr>
          <a:xfrm>
            <a:off x="2968332" y="915480"/>
            <a:ext cx="3711893" cy="642163"/>
          </a:xfrm>
          <a:prstGeom prst="rect">
            <a:avLst/>
          </a:prstGeom>
        </p:spPr>
        <p:txBody>
          <a:bodyPr vert="horz" wrap="square" lIns="0" tIns="12065" rIns="0" bIns="0" rtlCol="0">
            <a:spAutoFit/>
          </a:bodyPr>
          <a:lstStyle/>
          <a:p>
            <a:pPr marL="12700" marR="5080">
              <a:lnSpc>
                <a:spcPct val="101200"/>
              </a:lnSpc>
              <a:spcBef>
                <a:spcPts val="95"/>
              </a:spcBef>
            </a:pPr>
            <a:r>
              <a:rPr lang="es-MX" sz="4400" b="1" spc="5" dirty="0">
                <a:solidFill>
                  <a:srgbClr val="FFFFFF"/>
                </a:solidFill>
                <a:latin typeface="Verdana"/>
                <a:cs typeface="Verdana"/>
              </a:rPr>
              <a:t>VIP</a:t>
            </a:r>
            <a:endParaRPr sz="4400" b="1" dirty="0">
              <a:latin typeface="Verdana"/>
              <a:cs typeface="Verdana"/>
            </a:endParaRPr>
          </a:p>
        </p:txBody>
      </p:sp>
      <p:sp>
        <p:nvSpPr>
          <p:cNvPr id="14" name="object 15">
            <a:extLst>
              <a:ext uri="{FF2B5EF4-FFF2-40B4-BE49-F238E27FC236}">
                <a16:creationId xmlns:a16="http://schemas.microsoft.com/office/drawing/2014/main" id="{3598B65E-AA8D-4F3E-9E3C-0E45BA851110}"/>
              </a:ext>
            </a:extLst>
          </p:cNvPr>
          <p:cNvSpPr txBox="1"/>
          <p:nvPr/>
        </p:nvSpPr>
        <p:spPr>
          <a:xfrm>
            <a:off x="1283993" y="2120307"/>
            <a:ext cx="10121558" cy="1847877"/>
          </a:xfrm>
          <a:prstGeom prst="rect">
            <a:avLst/>
          </a:prstGeom>
        </p:spPr>
        <p:txBody>
          <a:bodyPr vert="horz" wrap="square" lIns="0" tIns="27939" rIns="0" bIns="0" rtlCol="0">
            <a:spAutoFit/>
          </a:bodyPr>
          <a:lstStyle/>
          <a:p>
            <a:pPr marL="12700" marR="5080" algn="just">
              <a:lnSpc>
                <a:spcPts val="2850"/>
              </a:lnSpc>
              <a:spcBef>
                <a:spcPts val="219"/>
              </a:spcBef>
            </a:pPr>
            <a:r>
              <a:rPr spc="70" dirty="0">
                <a:solidFill>
                  <a:srgbClr val="FFFFFF"/>
                </a:solidFill>
                <a:latin typeface="Verdana"/>
                <a:cs typeface="Verdana"/>
              </a:rPr>
              <a:t>El </a:t>
            </a:r>
            <a:r>
              <a:rPr spc="40" dirty="0">
                <a:solidFill>
                  <a:srgbClr val="FFFFFF"/>
                </a:solidFill>
                <a:latin typeface="Verdana"/>
                <a:cs typeface="Verdana"/>
              </a:rPr>
              <a:t>servicio </a:t>
            </a:r>
            <a:r>
              <a:rPr spc="35" dirty="0">
                <a:solidFill>
                  <a:srgbClr val="FFFFFF"/>
                </a:solidFill>
                <a:latin typeface="Verdana"/>
                <a:cs typeface="Verdana"/>
              </a:rPr>
              <a:t>contempla </a:t>
            </a:r>
            <a:r>
              <a:rPr spc="5" dirty="0">
                <a:solidFill>
                  <a:srgbClr val="FFFFFF"/>
                </a:solidFill>
                <a:latin typeface="Verdana"/>
                <a:cs typeface="Verdana"/>
              </a:rPr>
              <a:t>el </a:t>
            </a:r>
            <a:r>
              <a:rPr spc="55" dirty="0">
                <a:solidFill>
                  <a:srgbClr val="FFFFFF"/>
                </a:solidFill>
                <a:latin typeface="Verdana"/>
                <a:cs typeface="Verdana"/>
              </a:rPr>
              <a:t>monitoreo </a:t>
            </a:r>
            <a:r>
              <a:rPr spc="-10" dirty="0">
                <a:solidFill>
                  <a:srgbClr val="FFFFFF"/>
                </a:solidFill>
                <a:latin typeface="Verdana"/>
                <a:cs typeface="Verdana"/>
              </a:rPr>
              <a:t>de </a:t>
            </a:r>
            <a:r>
              <a:rPr spc="5" dirty="0">
                <a:solidFill>
                  <a:srgbClr val="FFFFFF"/>
                </a:solidFill>
                <a:latin typeface="Verdana"/>
                <a:cs typeface="Verdana"/>
              </a:rPr>
              <a:t>toda </a:t>
            </a:r>
            <a:r>
              <a:rPr spc="-40" dirty="0">
                <a:solidFill>
                  <a:srgbClr val="FFFFFF"/>
                </a:solidFill>
                <a:latin typeface="Verdana"/>
                <a:cs typeface="Verdana"/>
              </a:rPr>
              <a:t>la </a:t>
            </a:r>
            <a:r>
              <a:rPr spc="45" dirty="0">
                <a:solidFill>
                  <a:srgbClr val="FFFFFF"/>
                </a:solidFill>
                <a:latin typeface="Verdana"/>
                <a:cs typeface="Verdana"/>
              </a:rPr>
              <a:t>internet </a:t>
            </a:r>
            <a:r>
              <a:rPr spc="-30" dirty="0">
                <a:solidFill>
                  <a:srgbClr val="FFFFFF"/>
                </a:solidFill>
                <a:latin typeface="Verdana"/>
                <a:cs typeface="Verdana"/>
              </a:rPr>
              <a:t>expuesta, </a:t>
            </a:r>
            <a:r>
              <a:rPr spc="-5" dirty="0">
                <a:solidFill>
                  <a:srgbClr val="FFFFFF"/>
                </a:solidFill>
                <a:latin typeface="Verdana"/>
                <a:cs typeface="Verdana"/>
              </a:rPr>
              <a:t>Deep </a:t>
            </a:r>
            <a:r>
              <a:rPr spc="-140" dirty="0">
                <a:solidFill>
                  <a:srgbClr val="FFFFFF"/>
                </a:solidFill>
                <a:latin typeface="Verdana"/>
                <a:cs typeface="Verdana"/>
              </a:rPr>
              <a:t>y </a:t>
            </a:r>
            <a:r>
              <a:rPr spc="-830" dirty="0">
                <a:solidFill>
                  <a:srgbClr val="FFFFFF"/>
                </a:solidFill>
                <a:latin typeface="Verdana"/>
                <a:cs typeface="Verdana"/>
              </a:rPr>
              <a:t> </a:t>
            </a:r>
            <a:r>
              <a:rPr spc="20" dirty="0">
                <a:solidFill>
                  <a:srgbClr val="FFFFFF"/>
                </a:solidFill>
                <a:latin typeface="Verdana"/>
                <a:cs typeface="Verdana"/>
              </a:rPr>
              <a:t>darkweb</a:t>
            </a:r>
            <a:r>
              <a:rPr spc="-40" dirty="0">
                <a:solidFill>
                  <a:srgbClr val="FFFFFF"/>
                </a:solidFill>
                <a:latin typeface="Verdana"/>
                <a:cs typeface="Verdana"/>
              </a:rPr>
              <a:t> </a:t>
            </a:r>
            <a:r>
              <a:rPr spc="-5" dirty="0">
                <a:solidFill>
                  <a:srgbClr val="FFFFFF"/>
                </a:solidFill>
                <a:latin typeface="Verdana"/>
                <a:cs typeface="Verdana"/>
              </a:rPr>
              <a:t>en</a:t>
            </a:r>
            <a:r>
              <a:rPr spc="-40" dirty="0">
                <a:solidFill>
                  <a:srgbClr val="FFFFFF"/>
                </a:solidFill>
                <a:latin typeface="Verdana"/>
                <a:cs typeface="Verdana"/>
              </a:rPr>
              <a:t> </a:t>
            </a:r>
            <a:r>
              <a:rPr spc="5" dirty="0">
                <a:solidFill>
                  <a:srgbClr val="FFFFFF"/>
                </a:solidFill>
                <a:latin typeface="Verdana"/>
                <a:cs typeface="Verdana"/>
              </a:rPr>
              <a:t>el</a:t>
            </a:r>
            <a:r>
              <a:rPr spc="-35" dirty="0">
                <a:solidFill>
                  <a:srgbClr val="FFFFFF"/>
                </a:solidFill>
                <a:latin typeface="Verdana"/>
                <a:cs typeface="Verdana"/>
              </a:rPr>
              <a:t> </a:t>
            </a:r>
            <a:r>
              <a:rPr spc="35" dirty="0">
                <a:solidFill>
                  <a:srgbClr val="FFFFFF"/>
                </a:solidFill>
                <a:latin typeface="Verdana"/>
                <a:cs typeface="Verdana"/>
              </a:rPr>
              <a:t>cual</a:t>
            </a:r>
            <a:r>
              <a:rPr spc="-40" dirty="0">
                <a:solidFill>
                  <a:srgbClr val="FFFFFF"/>
                </a:solidFill>
                <a:latin typeface="Verdana"/>
                <a:cs typeface="Verdana"/>
              </a:rPr>
              <a:t> </a:t>
            </a:r>
            <a:r>
              <a:rPr spc="5" dirty="0">
                <a:solidFill>
                  <a:srgbClr val="FFFFFF"/>
                </a:solidFill>
                <a:latin typeface="Verdana"/>
                <a:cs typeface="Verdana"/>
              </a:rPr>
              <a:t>el</a:t>
            </a:r>
            <a:r>
              <a:rPr spc="-40" dirty="0">
                <a:solidFill>
                  <a:srgbClr val="FFFFFF"/>
                </a:solidFill>
                <a:latin typeface="Verdana"/>
                <a:cs typeface="Verdana"/>
              </a:rPr>
              <a:t> </a:t>
            </a:r>
            <a:r>
              <a:rPr spc="30" dirty="0">
                <a:solidFill>
                  <a:srgbClr val="FFFFFF"/>
                </a:solidFill>
                <a:latin typeface="Verdana"/>
                <a:cs typeface="Verdana"/>
              </a:rPr>
              <a:t>objetivo</a:t>
            </a:r>
            <a:r>
              <a:rPr spc="-35" dirty="0">
                <a:solidFill>
                  <a:srgbClr val="FFFFFF"/>
                </a:solidFill>
                <a:latin typeface="Verdana"/>
                <a:cs typeface="Verdana"/>
              </a:rPr>
              <a:t> </a:t>
            </a:r>
            <a:r>
              <a:rPr spc="-105" dirty="0">
                <a:solidFill>
                  <a:srgbClr val="FFFFFF"/>
                </a:solidFill>
                <a:latin typeface="Verdana"/>
                <a:cs typeface="Verdana"/>
              </a:rPr>
              <a:t>es</a:t>
            </a:r>
            <a:r>
              <a:rPr spc="-40" dirty="0">
                <a:solidFill>
                  <a:srgbClr val="FFFFFF"/>
                </a:solidFill>
                <a:latin typeface="Verdana"/>
                <a:cs typeface="Verdana"/>
              </a:rPr>
              <a:t> </a:t>
            </a:r>
            <a:r>
              <a:rPr spc="65" dirty="0">
                <a:solidFill>
                  <a:srgbClr val="FFFFFF"/>
                </a:solidFill>
                <a:latin typeface="Verdana"/>
                <a:cs typeface="Verdana"/>
              </a:rPr>
              <a:t>identificar</a:t>
            </a:r>
            <a:r>
              <a:rPr spc="-35" dirty="0">
                <a:solidFill>
                  <a:srgbClr val="FFFFFF"/>
                </a:solidFill>
                <a:latin typeface="Verdana"/>
                <a:cs typeface="Verdana"/>
              </a:rPr>
              <a:t> </a:t>
            </a:r>
            <a:r>
              <a:rPr dirty="0">
                <a:solidFill>
                  <a:srgbClr val="FFFFFF"/>
                </a:solidFill>
                <a:latin typeface="Verdana"/>
                <a:cs typeface="Verdana"/>
              </a:rPr>
              <a:t>una</a:t>
            </a:r>
            <a:r>
              <a:rPr spc="-40" dirty="0">
                <a:solidFill>
                  <a:srgbClr val="FFFFFF"/>
                </a:solidFill>
                <a:latin typeface="Verdana"/>
                <a:cs typeface="Verdana"/>
              </a:rPr>
              <a:t> </a:t>
            </a:r>
            <a:r>
              <a:rPr spc="50" dirty="0">
                <a:solidFill>
                  <a:srgbClr val="FFFFFF"/>
                </a:solidFill>
                <a:latin typeface="Verdana"/>
                <a:cs typeface="Verdana"/>
              </a:rPr>
              <a:t>posible</a:t>
            </a:r>
            <a:r>
              <a:rPr spc="-40" dirty="0">
                <a:solidFill>
                  <a:srgbClr val="FFFFFF"/>
                </a:solidFill>
                <a:latin typeface="Verdana"/>
                <a:cs typeface="Verdana"/>
              </a:rPr>
              <a:t> </a:t>
            </a:r>
            <a:r>
              <a:rPr spc="50" dirty="0">
                <a:solidFill>
                  <a:srgbClr val="FFFFFF"/>
                </a:solidFill>
                <a:latin typeface="Verdana"/>
                <a:cs typeface="Verdana"/>
              </a:rPr>
              <a:t>suplantación</a:t>
            </a:r>
            <a:r>
              <a:rPr spc="-35" dirty="0">
                <a:solidFill>
                  <a:srgbClr val="FFFFFF"/>
                </a:solidFill>
                <a:latin typeface="Verdana"/>
                <a:cs typeface="Verdana"/>
              </a:rPr>
              <a:t> </a:t>
            </a:r>
            <a:r>
              <a:rPr spc="-10" dirty="0">
                <a:solidFill>
                  <a:srgbClr val="FFFFFF"/>
                </a:solidFill>
                <a:latin typeface="Verdana"/>
                <a:cs typeface="Verdana"/>
              </a:rPr>
              <a:t>de </a:t>
            </a:r>
            <a:r>
              <a:rPr spc="-835" dirty="0">
                <a:solidFill>
                  <a:srgbClr val="FFFFFF"/>
                </a:solidFill>
                <a:latin typeface="Verdana"/>
                <a:cs typeface="Verdana"/>
              </a:rPr>
              <a:t> </a:t>
            </a:r>
            <a:r>
              <a:rPr spc="60" dirty="0">
                <a:solidFill>
                  <a:srgbClr val="FFFFFF"/>
                </a:solidFill>
                <a:latin typeface="Verdana"/>
                <a:cs typeface="Verdana"/>
              </a:rPr>
              <a:t>identidad </a:t>
            </a:r>
            <a:r>
              <a:rPr spc="-10" dirty="0">
                <a:solidFill>
                  <a:srgbClr val="FFFFFF"/>
                </a:solidFill>
                <a:latin typeface="Verdana"/>
                <a:cs typeface="Verdana"/>
              </a:rPr>
              <a:t>de </a:t>
            </a:r>
            <a:r>
              <a:rPr spc="35" dirty="0">
                <a:solidFill>
                  <a:srgbClr val="FFFFFF"/>
                </a:solidFill>
                <a:latin typeface="Verdana"/>
                <a:cs typeface="Verdana"/>
              </a:rPr>
              <a:t>alguno </a:t>
            </a:r>
            <a:r>
              <a:rPr spc="-10" dirty="0">
                <a:solidFill>
                  <a:srgbClr val="FFFFFF"/>
                </a:solidFill>
                <a:latin typeface="Verdana"/>
                <a:cs typeface="Verdana"/>
              </a:rPr>
              <a:t>de </a:t>
            </a:r>
            <a:r>
              <a:rPr spc="20" dirty="0">
                <a:solidFill>
                  <a:srgbClr val="FFFFFF"/>
                </a:solidFill>
                <a:latin typeface="Verdana"/>
                <a:cs typeface="Verdana"/>
              </a:rPr>
              <a:t>los </a:t>
            </a:r>
            <a:r>
              <a:rPr spc="10" dirty="0">
                <a:solidFill>
                  <a:srgbClr val="FFFFFF"/>
                </a:solidFill>
                <a:latin typeface="Verdana"/>
                <a:cs typeface="Verdana"/>
              </a:rPr>
              <a:t>activos </a:t>
            </a:r>
            <a:r>
              <a:rPr spc="-10" dirty="0">
                <a:solidFill>
                  <a:srgbClr val="FFFFFF"/>
                </a:solidFill>
                <a:latin typeface="Verdana"/>
                <a:cs typeface="Verdana"/>
              </a:rPr>
              <a:t>VIP </a:t>
            </a:r>
            <a:r>
              <a:rPr spc="-5" dirty="0">
                <a:solidFill>
                  <a:srgbClr val="FFFFFF"/>
                </a:solidFill>
                <a:latin typeface="Verdana"/>
                <a:cs typeface="Verdana"/>
              </a:rPr>
              <a:t>o </a:t>
            </a:r>
            <a:r>
              <a:rPr spc="10" dirty="0">
                <a:solidFill>
                  <a:srgbClr val="FFFFFF"/>
                </a:solidFill>
                <a:latin typeface="Verdana"/>
                <a:cs typeface="Verdana"/>
              </a:rPr>
              <a:t>persona </a:t>
            </a:r>
            <a:r>
              <a:rPr spc="-10" dirty="0">
                <a:solidFill>
                  <a:srgbClr val="FFFFFF"/>
                </a:solidFill>
                <a:latin typeface="Verdana"/>
                <a:cs typeface="Verdana"/>
              </a:rPr>
              <a:t>de </a:t>
            </a:r>
            <a:r>
              <a:rPr spc="15" dirty="0">
                <a:solidFill>
                  <a:srgbClr val="FFFFFF"/>
                </a:solidFill>
                <a:latin typeface="Verdana"/>
                <a:cs typeface="Verdana"/>
              </a:rPr>
              <a:t>interés </a:t>
            </a:r>
            <a:r>
              <a:rPr spc="-40" dirty="0">
                <a:solidFill>
                  <a:srgbClr val="FFFFFF"/>
                </a:solidFill>
                <a:latin typeface="Verdana"/>
                <a:cs typeface="Verdana"/>
              </a:rPr>
              <a:t>para la </a:t>
            </a:r>
            <a:r>
              <a:rPr spc="-35" dirty="0">
                <a:solidFill>
                  <a:srgbClr val="FFFFFF"/>
                </a:solidFill>
                <a:latin typeface="Verdana"/>
                <a:cs typeface="Verdana"/>
              </a:rPr>
              <a:t> </a:t>
            </a:r>
            <a:r>
              <a:rPr spc="30" dirty="0">
                <a:solidFill>
                  <a:srgbClr val="FFFFFF"/>
                </a:solidFill>
                <a:latin typeface="Verdana"/>
                <a:cs typeface="Verdana"/>
              </a:rPr>
              <a:t>organización, </a:t>
            </a:r>
            <a:r>
              <a:rPr spc="-20" dirty="0">
                <a:solidFill>
                  <a:srgbClr val="FFFFFF"/>
                </a:solidFill>
                <a:latin typeface="Verdana"/>
                <a:cs typeface="Verdana"/>
              </a:rPr>
              <a:t>esto </a:t>
            </a:r>
            <a:r>
              <a:rPr spc="80" dirty="0">
                <a:solidFill>
                  <a:srgbClr val="FFFFFF"/>
                </a:solidFill>
                <a:latin typeface="Verdana"/>
                <a:cs typeface="Verdana"/>
              </a:rPr>
              <a:t>con </a:t>
            </a:r>
            <a:r>
              <a:rPr spc="-40" dirty="0">
                <a:solidFill>
                  <a:srgbClr val="FFFFFF"/>
                </a:solidFill>
                <a:latin typeface="Verdana"/>
                <a:cs typeface="Verdana"/>
              </a:rPr>
              <a:t>la </a:t>
            </a:r>
            <a:r>
              <a:rPr spc="60" dirty="0">
                <a:solidFill>
                  <a:srgbClr val="FFFFFF"/>
                </a:solidFill>
                <a:latin typeface="Verdana"/>
                <a:cs typeface="Verdana"/>
              </a:rPr>
              <a:t>finalidad </a:t>
            </a:r>
            <a:r>
              <a:rPr spc="-10" dirty="0">
                <a:solidFill>
                  <a:srgbClr val="FFFFFF"/>
                </a:solidFill>
                <a:latin typeface="Verdana"/>
                <a:cs typeface="Verdana"/>
              </a:rPr>
              <a:t>de </a:t>
            </a:r>
            <a:r>
              <a:rPr spc="-5" dirty="0">
                <a:solidFill>
                  <a:srgbClr val="FFFFFF"/>
                </a:solidFill>
                <a:latin typeface="Verdana"/>
                <a:cs typeface="Verdana"/>
              </a:rPr>
              <a:t>evitar </a:t>
            </a:r>
            <a:r>
              <a:rPr spc="35" dirty="0">
                <a:solidFill>
                  <a:srgbClr val="FFFFFF"/>
                </a:solidFill>
                <a:latin typeface="Verdana"/>
                <a:cs typeface="Verdana"/>
              </a:rPr>
              <a:t>actividad fraudulenta </a:t>
            </a:r>
            <a:r>
              <a:rPr spc="-5" dirty="0">
                <a:solidFill>
                  <a:srgbClr val="FFFFFF"/>
                </a:solidFill>
                <a:latin typeface="Verdana"/>
                <a:cs typeface="Verdana"/>
              </a:rPr>
              <a:t>o </a:t>
            </a:r>
            <a:r>
              <a:rPr dirty="0">
                <a:solidFill>
                  <a:srgbClr val="FFFFFF"/>
                </a:solidFill>
                <a:latin typeface="Verdana"/>
                <a:cs typeface="Verdana"/>
              </a:rPr>
              <a:t> </a:t>
            </a:r>
            <a:r>
              <a:rPr spc="20" dirty="0">
                <a:solidFill>
                  <a:srgbClr val="FFFFFF"/>
                </a:solidFill>
                <a:latin typeface="Verdana"/>
                <a:cs typeface="Verdana"/>
              </a:rPr>
              <a:t>maliciosa</a:t>
            </a:r>
            <a:r>
              <a:rPr spc="-80" dirty="0">
                <a:solidFill>
                  <a:srgbClr val="FFFFFF"/>
                </a:solidFill>
                <a:latin typeface="Verdana"/>
                <a:cs typeface="Verdana"/>
              </a:rPr>
              <a:t> </a:t>
            </a:r>
            <a:r>
              <a:rPr spc="25" dirty="0">
                <a:solidFill>
                  <a:srgbClr val="FFFFFF"/>
                </a:solidFill>
                <a:latin typeface="Verdana"/>
                <a:cs typeface="Verdana"/>
              </a:rPr>
              <a:t>usando</a:t>
            </a:r>
            <a:r>
              <a:rPr spc="-75" dirty="0">
                <a:solidFill>
                  <a:srgbClr val="FFFFFF"/>
                </a:solidFill>
                <a:latin typeface="Verdana"/>
                <a:cs typeface="Verdana"/>
              </a:rPr>
              <a:t> </a:t>
            </a:r>
            <a:r>
              <a:rPr spc="-40" dirty="0">
                <a:solidFill>
                  <a:srgbClr val="FFFFFF"/>
                </a:solidFill>
                <a:latin typeface="Verdana"/>
                <a:cs typeface="Verdana"/>
              </a:rPr>
              <a:t>la</a:t>
            </a:r>
            <a:r>
              <a:rPr spc="-75" dirty="0">
                <a:solidFill>
                  <a:srgbClr val="FFFFFF"/>
                </a:solidFill>
                <a:latin typeface="Verdana"/>
                <a:cs typeface="Verdana"/>
              </a:rPr>
              <a:t> </a:t>
            </a:r>
            <a:r>
              <a:rPr spc="-10" dirty="0">
                <a:solidFill>
                  <a:srgbClr val="FFFFFF"/>
                </a:solidFill>
                <a:latin typeface="Verdana"/>
                <a:cs typeface="Verdana"/>
              </a:rPr>
              <a:t>imagen</a:t>
            </a:r>
            <a:r>
              <a:rPr spc="-75" dirty="0">
                <a:solidFill>
                  <a:srgbClr val="FFFFFF"/>
                </a:solidFill>
                <a:latin typeface="Verdana"/>
                <a:cs typeface="Verdana"/>
              </a:rPr>
              <a:t> </a:t>
            </a:r>
            <a:r>
              <a:rPr spc="-5" dirty="0">
                <a:solidFill>
                  <a:srgbClr val="FFFFFF"/>
                </a:solidFill>
                <a:latin typeface="Verdana"/>
                <a:cs typeface="Verdana"/>
              </a:rPr>
              <a:t>o</a:t>
            </a:r>
            <a:r>
              <a:rPr spc="-75" dirty="0">
                <a:solidFill>
                  <a:srgbClr val="FFFFFF"/>
                </a:solidFill>
                <a:latin typeface="Verdana"/>
                <a:cs typeface="Verdana"/>
              </a:rPr>
              <a:t> </a:t>
            </a:r>
            <a:r>
              <a:rPr spc="30" dirty="0">
                <a:solidFill>
                  <a:srgbClr val="FFFFFF"/>
                </a:solidFill>
                <a:latin typeface="Verdana"/>
                <a:cs typeface="Verdana"/>
              </a:rPr>
              <a:t>nombre</a:t>
            </a:r>
            <a:r>
              <a:rPr spc="-75" dirty="0">
                <a:solidFill>
                  <a:srgbClr val="FFFFFF"/>
                </a:solidFill>
                <a:latin typeface="Verdana"/>
                <a:cs typeface="Verdana"/>
              </a:rPr>
              <a:t> </a:t>
            </a:r>
            <a:r>
              <a:rPr spc="-10" dirty="0">
                <a:solidFill>
                  <a:srgbClr val="FFFFFF"/>
                </a:solidFill>
                <a:latin typeface="Verdana"/>
                <a:cs typeface="Verdana"/>
              </a:rPr>
              <a:t>de</a:t>
            </a:r>
            <a:r>
              <a:rPr spc="-80" dirty="0">
                <a:solidFill>
                  <a:srgbClr val="FFFFFF"/>
                </a:solidFill>
                <a:latin typeface="Verdana"/>
                <a:cs typeface="Verdana"/>
              </a:rPr>
              <a:t> </a:t>
            </a:r>
            <a:r>
              <a:rPr spc="20" dirty="0">
                <a:solidFill>
                  <a:srgbClr val="FFFFFF"/>
                </a:solidFill>
                <a:latin typeface="Verdana"/>
                <a:cs typeface="Verdana"/>
              </a:rPr>
              <a:t>los</a:t>
            </a:r>
            <a:r>
              <a:rPr spc="-75" dirty="0">
                <a:solidFill>
                  <a:srgbClr val="FFFFFF"/>
                </a:solidFill>
                <a:latin typeface="Verdana"/>
                <a:cs typeface="Verdana"/>
              </a:rPr>
              <a:t> </a:t>
            </a:r>
            <a:r>
              <a:rPr spc="10" dirty="0">
                <a:solidFill>
                  <a:srgbClr val="FFFFFF"/>
                </a:solidFill>
                <a:latin typeface="Verdana"/>
                <a:cs typeface="Verdana"/>
              </a:rPr>
              <a:t>activos</a:t>
            </a:r>
            <a:r>
              <a:rPr spc="-75" dirty="0">
                <a:solidFill>
                  <a:srgbClr val="FFFFFF"/>
                </a:solidFill>
                <a:latin typeface="Verdana"/>
                <a:cs typeface="Verdana"/>
              </a:rPr>
              <a:t> </a:t>
            </a:r>
            <a:r>
              <a:rPr spc="-60" dirty="0">
                <a:solidFill>
                  <a:srgbClr val="FFFFFF"/>
                </a:solidFill>
                <a:latin typeface="Verdana"/>
                <a:cs typeface="Verdana"/>
              </a:rPr>
              <a:t>VIPs.</a:t>
            </a:r>
            <a:endParaRPr dirty="0">
              <a:latin typeface="Verdana"/>
              <a:cs typeface="Verdana"/>
            </a:endParaRPr>
          </a:p>
        </p:txBody>
      </p:sp>
      <p:pic>
        <p:nvPicPr>
          <p:cNvPr id="4" name="Imagen 3">
            <a:extLst>
              <a:ext uri="{FF2B5EF4-FFF2-40B4-BE49-F238E27FC236}">
                <a16:creationId xmlns:a16="http://schemas.microsoft.com/office/drawing/2014/main" id="{7C3BDBBE-2EE7-4C87-8F03-3EC6B273BB9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24479" y1="16823" x2="39948" y2="16823"/>
                        <a14:foregroundMark x1="39948" y1="16823" x2="48073" y2="14896"/>
                        <a14:foregroundMark x1="51719" y1="15677" x2="65833" y2="17760"/>
                      </a14:backgroundRemoval>
                    </a14:imgEffect>
                  </a14:imgLayer>
                </a14:imgProps>
              </a:ext>
            </a:extLst>
          </a:blip>
          <a:srcRect l="15842" t="11736" r="19424" b="11989"/>
          <a:stretch/>
        </p:blipFill>
        <p:spPr>
          <a:xfrm>
            <a:off x="8162535" y="3921232"/>
            <a:ext cx="1635556" cy="1927152"/>
          </a:xfrm>
          <a:prstGeom prst="rect">
            <a:avLst/>
          </a:prstGeom>
        </p:spPr>
      </p:pic>
      <p:pic>
        <p:nvPicPr>
          <p:cNvPr id="8" name="Imagen 7">
            <a:hlinkClick r:id="" action="ppaction://hlinkshowjump?jump=previousslide"/>
            <a:extLst>
              <a:ext uri="{FF2B5EF4-FFF2-40B4-BE49-F238E27FC236}">
                <a16:creationId xmlns:a16="http://schemas.microsoft.com/office/drawing/2014/main" id="{DE6163BE-7C01-4621-94E3-B64713E742F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732" b="89871" l="8231" r="91923">
                        <a14:foregroundMark x1="8846" y1="33863" x2="8846" y2="33863"/>
                        <a14:foregroundMark x1="57154" y1="43297" x2="57154" y2="43297"/>
                        <a14:foregroundMark x1="8231" y1="57200" x2="8231" y2="57200"/>
                        <a14:foregroundMark x1="90692" y1="33664" x2="90692" y2="33664"/>
                        <a14:foregroundMark x1="91462" y1="33664" x2="91462" y2="33664"/>
                        <a14:foregroundMark x1="91923" y1="57795" x2="91923" y2="57795"/>
                        <a14:foregroundMark x1="56462" y1="33863" x2="56462" y2="33863"/>
                        <a14:foregroundMark x1="54077" y1="46971" x2="54077" y2="46971"/>
                        <a14:foregroundMark x1="55385" y1="43496" x2="55385" y2="43496"/>
                        <a14:foregroundMark x1="55231" y1="48659" x2="54077" y2="42701"/>
                        <a14:foregroundMark x1="50154" y1="47368" x2="50154" y2="47368"/>
                        <a14:foregroundMark x1="44769" y1="47170" x2="44769" y2="47170"/>
                        <a14:foregroundMark x1="16769" y1="55809" x2="45692" y2="57001"/>
                        <a14:foregroundMark x1="45692" y1="57001" x2="51308" y2="56207"/>
                        <a14:foregroundMark x1="51308" y1="56207" x2="51462" y2="56207"/>
                        <a14:foregroundMark x1="76231" y1="17776" x2="76231" y2="17776"/>
                        <a14:backgroundMark x1="8077" y1="10228" x2="8077" y2="10228"/>
                      </a14:backgroundRemoval>
                    </a14:imgEffect>
                  </a14:imgLayer>
                </a14:imgProps>
              </a:ext>
            </a:extLst>
          </a:blip>
          <a:srcRect t="32911" b="42134"/>
          <a:stretch/>
        </p:blipFill>
        <p:spPr>
          <a:xfrm>
            <a:off x="1866250" y="4179806"/>
            <a:ext cx="6085864" cy="1176408"/>
          </a:xfrm>
          <a:prstGeom prst="rect">
            <a:avLst/>
          </a:prstGeom>
        </p:spPr>
      </p:pic>
    </p:spTree>
    <p:extLst>
      <p:ext uri="{BB962C8B-B14F-4D97-AF65-F5344CB8AC3E}">
        <p14:creationId xmlns:p14="http://schemas.microsoft.com/office/powerpoint/2010/main" val="137729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769A01-E69B-4370-AC07-559BE9B8B7C8}"/>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1145"/>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5" name="object 5">
            <a:extLst>
              <a:ext uri="{FF2B5EF4-FFF2-40B4-BE49-F238E27FC236}">
                <a16:creationId xmlns:a16="http://schemas.microsoft.com/office/drawing/2014/main" id="{D276E2E5-97E6-4589-8721-8EF844F1E9BC}"/>
              </a:ext>
            </a:extLst>
          </p:cNvPr>
          <p:cNvSpPr txBox="1"/>
          <p:nvPr/>
        </p:nvSpPr>
        <p:spPr>
          <a:xfrm>
            <a:off x="4274246" y="6191494"/>
            <a:ext cx="4202358" cy="320601"/>
          </a:xfrm>
          <a:prstGeom prst="rect">
            <a:avLst/>
          </a:prstGeom>
        </p:spPr>
        <p:txBody>
          <a:bodyPr vert="horz" wrap="square" lIns="0" tIns="12700" rIns="0" bIns="0" rtlCol="0">
            <a:spAutoFit/>
          </a:bodyPr>
          <a:lstStyle/>
          <a:p>
            <a:pPr marL="12700">
              <a:lnSpc>
                <a:spcPct val="100000"/>
              </a:lnSpc>
              <a:spcBef>
                <a:spcPts val="95"/>
              </a:spcBef>
            </a:pPr>
            <a:r>
              <a:rPr lang="es-MX" sz="2000" spc="290" dirty="0">
                <a:solidFill>
                  <a:srgbClr val="F28E19"/>
                </a:solidFill>
                <a:cs typeface="Verdana"/>
              </a:rPr>
              <a:t>M</a:t>
            </a:r>
            <a:r>
              <a:rPr lang="es-MX" sz="2000" spc="-10" dirty="0">
                <a:solidFill>
                  <a:srgbClr val="F28E19"/>
                </a:solidFill>
                <a:cs typeface="Verdana"/>
              </a:rPr>
              <a:t>o</a:t>
            </a:r>
            <a:r>
              <a:rPr lang="es-MX" sz="2000" spc="10" dirty="0">
                <a:solidFill>
                  <a:srgbClr val="F28E19"/>
                </a:solidFill>
                <a:cs typeface="Verdana"/>
              </a:rPr>
              <a:t>n</a:t>
            </a:r>
            <a:r>
              <a:rPr lang="es-MX" sz="2000" spc="30" dirty="0">
                <a:solidFill>
                  <a:srgbClr val="F28E19"/>
                </a:solidFill>
                <a:cs typeface="Verdana"/>
              </a:rPr>
              <a:t>i</a:t>
            </a:r>
            <a:r>
              <a:rPr lang="es-MX" sz="2000" spc="-90" dirty="0">
                <a:solidFill>
                  <a:srgbClr val="F28E19"/>
                </a:solidFill>
                <a:cs typeface="Verdana"/>
              </a:rPr>
              <a:t>t</a:t>
            </a:r>
            <a:r>
              <a:rPr lang="es-MX" sz="2000" spc="-10" dirty="0">
                <a:solidFill>
                  <a:srgbClr val="F28E19"/>
                </a:solidFill>
                <a:cs typeface="Verdana"/>
              </a:rPr>
              <a:t>o</a:t>
            </a:r>
            <a:r>
              <a:rPr lang="es-MX" sz="2000" spc="-50" dirty="0">
                <a:solidFill>
                  <a:srgbClr val="F28E19"/>
                </a:solidFill>
                <a:cs typeface="Verdana"/>
              </a:rPr>
              <a:t>r</a:t>
            </a:r>
            <a:r>
              <a:rPr lang="es-MX" sz="2000" spc="-145" dirty="0">
                <a:solidFill>
                  <a:srgbClr val="F28E19"/>
                </a:solidFill>
                <a:cs typeface="Verdana"/>
              </a:rPr>
              <a:t>e</a:t>
            </a:r>
            <a:r>
              <a:rPr lang="es-MX" sz="2000" spc="-5" dirty="0">
                <a:solidFill>
                  <a:srgbClr val="F28E19"/>
                </a:solidFill>
                <a:cs typeface="Verdana"/>
              </a:rPr>
              <a:t>o</a:t>
            </a:r>
            <a:r>
              <a:rPr lang="es-MX" sz="2000" spc="-315" dirty="0">
                <a:solidFill>
                  <a:srgbClr val="F28E19"/>
                </a:solidFill>
                <a:cs typeface="Verdana"/>
              </a:rPr>
              <a:t> </a:t>
            </a:r>
            <a:r>
              <a:rPr lang="es-MX" sz="2000" spc="-280" dirty="0">
                <a:solidFill>
                  <a:srgbClr val="F28E19"/>
                </a:solidFill>
                <a:cs typeface="Verdana"/>
              </a:rPr>
              <a:t>/</a:t>
            </a:r>
            <a:r>
              <a:rPr lang="es-MX" sz="2000" spc="-315" dirty="0">
                <a:solidFill>
                  <a:srgbClr val="F28E19"/>
                </a:solidFill>
                <a:cs typeface="Verdana"/>
              </a:rPr>
              <a:t>          </a:t>
            </a:r>
            <a:r>
              <a:rPr lang="es-MX" sz="2000" spc="-85" dirty="0">
                <a:solidFill>
                  <a:srgbClr val="F28E19"/>
                </a:solidFill>
                <a:cs typeface="Verdana"/>
              </a:rPr>
              <a:t>D</a:t>
            </a:r>
            <a:r>
              <a:rPr lang="es-MX" sz="2000" spc="-145" dirty="0">
                <a:solidFill>
                  <a:srgbClr val="F28E19"/>
                </a:solidFill>
                <a:cs typeface="Verdana"/>
              </a:rPr>
              <a:t>e</a:t>
            </a:r>
            <a:r>
              <a:rPr lang="es-MX" sz="2000" spc="-90" dirty="0">
                <a:solidFill>
                  <a:srgbClr val="F28E19"/>
                </a:solidFill>
                <a:cs typeface="Verdana"/>
              </a:rPr>
              <a:t>t</a:t>
            </a:r>
            <a:r>
              <a:rPr lang="es-MX" sz="2000" spc="-145" dirty="0">
                <a:solidFill>
                  <a:srgbClr val="F28E19"/>
                </a:solidFill>
                <a:cs typeface="Verdana"/>
              </a:rPr>
              <a:t>e</a:t>
            </a:r>
            <a:r>
              <a:rPr lang="es-MX" sz="2000" dirty="0">
                <a:solidFill>
                  <a:srgbClr val="F28E19"/>
                </a:solidFill>
                <a:cs typeface="Verdana"/>
              </a:rPr>
              <a:t>cc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r>
              <a:rPr lang="es-MX" sz="2000" spc="-315" dirty="0">
                <a:solidFill>
                  <a:srgbClr val="F28E19"/>
                </a:solidFill>
                <a:cs typeface="Verdana"/>
              </a:rPr>
              <a:t> </a:t>
            </a:r>
            <a:r>
              <a:rPr lang="es-MX" sz="2000" spc="-280" dirty="0">
                <a:solidFill>
                  <a:srgbClr val="F28E19"/>
                </a:solidFill>
                <a:cs typeface="Verdana"/>
              </a:rPr>
              <a:t>/      </a:t>
            </a:r>
            <a:r>
              <a:rPr lang="es-MX" sz="2000" spc="-315" dirty="0">
                <a:solidFill>
                  <a:srgbClr val="F28E19"/>
                </a:solidFill>
                <a:cs typeface="Verdana"/>
              </a:rPr>
              <a:t> </a:t>
            </a:r>
            <a:r>
              <a:rPr lang="es-MX" sz="2000" spc="-270" dirty="0">
                <a:solidFill>
                  <a:srgbClr val="F28E19"/>
                </a:solidFill>
                <a:cs typeface="Verdana"/>
              </a:rPr>
              <a:t>I</a:t>
            </a:r>
            <a:r>
              <a:rPr lang="es-MX" sz="2000" spc="10" dirty="0">
                <a:solidFill>
                  <a:srgbClr val="F28E19"/>
                </a:solidFill>
                <a:cs typeface="Verdana"/>
              </a:rPr>
              <a:t>n</a:t>
            </a:r>
            <a:r>
              <a:rPr lang="es-MX" sz="2000" spc="-150" dirty="0">
                <a:solidFill>
                  <a:srgbClr val="F28E19"/>
                </a:solidFill>
                <a:cs typeface="Verdana"/>
              </a:rPr>
              <a:t>v</a:t>
            </a:r>
            <a:r>
              <a:rPr lang="es-MX" sz="2000" spc="-145" dirty="0">
                <a:solidFill>
                  <a:srgbClr val="F28E19"/>
                </a:solidFill>
                <a:cs typeface="Verdana"/>
              </a:rPr>
              <a:t>e</a:t>
            </a:r>
            <a:r>
              <a:rPr lang="es-MX" sz="2000" spc="-204" dirty="0">
                <a:solidFill>
                  <a:srgbClr val="F28E19"/>
                </a:solidFill>
                <a:cs typeface="Verdana"/>
              </a:rPr>
              <a:t>s</a:t>
            </a:r>
            <a:r>
              <a:rPr lang="es-MX" sz="2000" spc="-90" dirty="0">
                <a:solidFill>
                  <a:srgbClr val="F28E19"/>
                </a:solidFill>
                <a:cs typeface="Verdana"/>
              </a:rPr>
              <a:t>t</a:t>
            </a:r>
            <a:r>
              <a:rPr lang="es-MX" sz="2000" spc="30" dirty="0">
                <a:solidFill>
                  <a:srgbClr val="F28E19"/>
                </a:solidFill>
                <a:cs typeface="Verdana"/>
              </a:rPr>
              <a:t>i</a:t>
            </a:r>
            <a:r>
              <a:rPr lang="es-MX" sz="2000" spc="-160" dirty="0">
                <a:solidFill>
                  <a:srgbClr val="F28E19"/>
                </a:solidFill>
                <a:cs typeface="Verdana"/>
              </a:rPr>
              <a:t>g</a:t>
            </a:r>
            <a:r>
              <a:rPr lang="es-MX" sz="2000" spc="-229" dirty="0">
                <a:solidFill>
                  <a:srgbClr val="F28E19"/>
                </a:solidFill>
                <a:cs typeface="Verdana"/>
              </a:rPr>
              <a:t>a</a:t>
            </a:r>
            <a:r>
              <a:rPr lang="es-MX" sz="2000" dirty="0">
                <a:solidFill>
                  <a:srgbClr val="F28E19"/>
                </a:solidFill>
                <a:cs typeface="Verdana"/>
              </a:rPr>
              <a:t>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endParaRPr lang="es-MX" sz="2000" dirty="0">
              <a:solidFill>
                <a:srgbClr val="F28E19"/>
              </a:solidFill>
              <a:cs typeface="Verdana"/>
            </a:endParaRPr>
          </a:p>
        </p:txBody>
      </p:sp>
      <p:sp>
        <p:nvSpPr>
          <p:cNvPr id="16" name="object 6">
            <a:extLst>
              <a:ext uri="{FF2B5EF4-FFF2-40B4-BE49-F238E27FC236}">
                <a16:creationId xmlns:a16="http://schemas.microsoft.com/office/drawing/2014/main" id="{85E3B22B-ECC3-4265-BDA2-2ACE63CF2559}"/>
              </a:ext>
            </a:extLst>
          </p:cNvPr>
          <p:cNvSpPr/>
          <p:nvPr/>
        </p:nvSpPr>
        <p:spPr>
          <a:xfrm>
            <a:off x="874776" y="738344"/>
            <a:ext cx="910801" cy="829394"/>
          </a:xfrm>
          <a:custGeom>
            <a:avLst/>
            <a:gdLst/>
            <a:ahLst/>
            <a:cxnLst/>
            <a:rect l="l" t="t" r="r" b="b"/>
            <a:pathLst>
              <a:path w="1362075" h="1358900">
                <a:moveTo>
                  <a:pt x="813878" y="12700"/>
                </a:moveTo>
                <a:lnTo>
                  <a:pt x="548173" y="12700"/>
                </a:lnTo>
                <a:lnTo>
                  <a:pt x="564610" y="0"/>
                </a:lnTo>
                <a:lnTo>
                  <a:pt x="797444" y="0"/>
                </a:lnTo>
                <a:lnTo>
                  <a:pt x="813878" y="12700"/>
                </a:lnTo>
                <a:close/>
              </a:path>
              <a:path w="1362075" h="1358900">
                <a:moveTo>
                  <a:pt x="878695" y="25400"/>
                </a:moveTo>
                <a:lnTo>
                  <a:pt x="483342" y="25400"/>
                </a:lnTo>
                <a:lnTo>
                  <a:pt x="499400" y="12700"/>
                </a:lnTo>
                <a:lnTo>
                  <a:pt x="862641" y="12700"/>
                </a:lnTo>
                <a:lnTo>
                  <a:pt x="878695" y="25400"/>
                </a:lnTo>
                <a:close/>
              </a:path>
              <a:path w="1362075" h="1358900">
                <a:moveTo>
                  <a:pt x="910428" y="38100"/>
                </a:moveTo>
                <a:lnTo>
                  <a:pt x="451602" y="38100"/>
                </a:lnTo>
                <a:lnTo>
                  <a:pt x="467403" y="25400"/>
                </a:lnTo>
                <a:lnTo>
                  <a:pt x="894631" y="25400"/>
                </a:lnTo>
                <a:lnTo>
                  <a:pt x="910428" y="38100"/>
                </a:lnTo>
                <a:close/>
              </a:path>
              <a:path w="1362075" h="1358900">
                <a:moveTo>
                  <a:pt x="941608" y="50800"/>
                </a:moveTo>
                <a:lnTo>
                  <a:pt x="420415" y="50800"/>
                </a:lnTo>
                <a:lnTo>
                  <a:pt x="435940" y="38100"/>
                </a:lnTo>
                <a:lnTo>
                  <a:pt x="926087" y="38100"/>
                </a:lnTo>
                <a:lnTo>
                  <a:pt x="941608" y="50800"/>
                </a:lnTo>
                <a:close/>
              </a:path>
              <a:path w="1362075" h="1358900">
                <a:moveTo>
                  <a:pt x="972160" y="63500"/>
                </a:moveTo>
                <a:lnTo>
                  <a:pt x="389856" y="63500"/>
                </a:lnTo>
                <a:lnTo>
                  <a:pt x="405048" y="50800"/>
                </a:lnTo>
                <a:lnTo>
                  <a:pt x="956972" y="50800"/>
                </a:lnTo>
                <a:lnTo>
                  <a:pt x="972160" y="63500"/>
                </a:lnTo>
                <a:close/>
              </a:path>
              <a:path w="1362075" h="1358900">
                <a:moveTo>
                  <a:pt x="1002011" y="76200"/>
                </a:moveTo>
                <a:lnTo>
                  <a:pt x="359998" y="76200"/>
                </a:lnTo>
                <a:lnTo>
                  <a:pt x="374839" y="63500"/>
                </a:lnTo>
                <a:lnTo>
                  <a:pt x="987173" y="63500"/>
                </a:lnTo>
                <a:lnTo>
                  <a:pt x="1002011" y="76200"/>
                </a:lnTo>
                <a:close/>
              </a:path>
              <a:path w="1362075" h="1358900">
                <a:moveTo>
                  <a:pt x="1059324" y="114300"/>
                </a:moveTo>
                <a:lnTo>
                  <a:pt x="302673" y="114300"/>
                </a:lnTo>
                <a:lnTo>
                  <a:pt x="316688" y="101600"/>
                </a:lnTo>
                <a:lnTo>
                  <a:pt x="330913" y="88900"/>
                </a:lnTo>
                <a:lnTo>
                  <a:pt x="345350" y="76200"/>
                </a:lnTo>
                <a:lnTo>
                  <a:pt x="1016656" y="76200"/>
                </a:lnTo>
                <a:lnTo>
                  <a:pt x="1031089" y="88900"/>
                </a:lnTo>
                <a:lnTo>
                  <a:pt x="1045312" y="101600"/>
                </a:lnTo>
                <a:lnTo>
                  <a:pt x="1059324" y="114300"/>
                </a:lnTo>
                <a:close/>
              </a:path>
              <a:path w="1362075" h="1358900">
                <a:moveTo>
                  <a:pt x="1125786" y="165100"/>
                </a:moveTo>
                <a:lnTo>
                  <a:pt x="236198" y="165100"/>
                </a:lnTo>
                <a:lnTo>
                  <a:pt x="248991" y="152400"/>
                </a:lnTo>
                <a:lnTo>
                  <a:pt x="262045" y="139700"/>
                </a:lnTo>
                <a:lnTo>
                  <a:pt x="275343" y="127000"/>
                </a:lnTo>
                <a:lnTo>
                  <a:pt x="288886" y="114300"/>
                </a:lnTo>
                <a:lnTo>
                  <a:pt x="1073108" y="114300"/>
                </a:lnTo>
                <a:lnTo>
                  <a:pt x="1086648" y="127000"/>
                </a:lnTo>
                <a:lnTo>
                  <a:pt x="1099943" y="139700"/>
                </a:lnTo>
                <a:lnTo>
                  <a:pt x="1112994" y="152400"/>
                </a:lnTo>
                <a:lnTo>
                  <a:pt x="1125786" y="165100"/>
                </a:lnTo>
                <a:close/>
              </a:path>
              <a:path w="1362075" h="1358900">
                <a:moveTo>
                  <a:pt x="1113082" y="1206500"/>
                </a:moveTo>
                <a:lnTo>
                  <a:pt x="248991" y="1206500"/>
                </a:lnTo>
                <a:lnTo>
                  <a:pt x="236198" y="1193800"/>
                </a:lnTo>
                <a:lnTo>
                  <a:pt x="199471" y="1155700"/>
                </a:lnTo>
                <a:lnTo>
                  <a:pt x="165352" y="1117600"/>
                </a:lnTo>
                <a:lnTo>
                  <a:pt x="134022" y="1079500"/>
                </a:lnTo>
                <a:lnTo>
                  <a:pt x="105657" y="1041400"/>
                </a:lnTo>
                <a:lnTo>
                  <a:pt x="80416" y="990600"/>
                </a:lnTo>
                <a:lnTo>
                  <a:pt x="72715" y="977900"/>
                </a:lnTo>
                <a:lnTo>
                  <a:pt x="65386" y="965200"/>
                </a:lnTo>
                <a:lnTo>
                  <a:pt x="58428" y="952500"/>
                </a:lnTo>
                <a:lnTo>
                  <a:pt x="51840" y="939800"/>
                </a:lnTo>
                <a:lnTo>
                  <a:pt x="45632" y="914400"/>
                </a:lnTo>
                <a:lnTo>
                  <a:pt x="39810" y="901700"/>
                </a:lnTo>
                <a:lnTo>
                  <a:pt x="34374" y="889000"/>
                </a:lnTo>
                <a:lnTo>
                  <a:pt x="29325" y="876300"/>
                </a:lnTo>
                <a:lnTo>
                  <a:pt x="24668" y="850900"/>
                </a:lnTo>
                <a:lnTo>
                  <a:pt x="20409" y="838200"/>
                </a:lnTo>
                <a:lnTo>
                  <a:pt x="16548" y="825500"/>
                </a:lnTo>
                <a:lnTo>
                  <a:pt x="13085" y="812800"/>
                </a:lnTo>
                <a:lnTo>
                  <a:pt x="10025" y="787400"/>
                </a:lnTo>
                <a:lnTo>
                  <a:pt x="7370" y="774700"/>
                </a:lnTo>
                <a:lnTo>
                  <a:pt x="5122" y="762000"/>
                </a:lnTo>
                <a:lnTo>
                  <a:pt x="3279" y="736600"/>
                </a:lnTo>
                <a:lnTo>
                  <a:pt x="1844" y="723900"/>
                </a:lnTo>
                <a:lnTo>
                  <a:pt x="819" y="711200"/>
                </a:lnTo>
                <a:lnTo>
                  <a:pt x="204" y="685800"/>
                </a:lnTo>
                <a:lnTo>
                  <a:pt x="0" y="673100"/>
                </a:lnTo>
                <a:lnTo>
                  <a:pt x="204" y="660400"/>
                </a:lnTo>
                <a:lnTo>
                  <a:pt x="819" y="635000"/>
                </a:lnTo>
                <a:lnTo>
                  <a:pt x="1844" y="622300"/>
                </a:lnTo>
                <a:lnTo>
                  <a:pt x="3279" y="609600"/>
                </a:lnTo>
                <a:lnTo>
                  <a:pt x="5122" y="596900"/>
                </a:lnTo>
                <a:lnTo>
                  <a:pt x="7370" y="571500"/>
                </a:lnTo>
                <a:lnTo>
                  <a:pt x="10025" y="558800"/>
                </a:lnTo>
                <a:lnTo>
                  <a:pt x="13085" y="546100"/>
                </a:lnTo>
                <a:lnTo>
                  <a:pt x="16548" y="520700"/>
                </a:lnTo>
                <a:lnTo>
                  <a:pt x="20409" y="508000"/>
                </a:lnTo>
                <a:lnTo>
                  <a:pt x="24668" y="495300"/>
                </a:lnTo>
                <a:lnTo>
                  <a:pt x="29325" y="482600"/>
                </a:lnTo>
                <a:lnTo>
                  <a:pt x="34374" y="457200"/>
                </a:lnTo>
                <a:lnTo>
                  <a:pt x="39810" y="444500"/>
                </a:lnTo>
                <a:lnTo>
                  <a:pt x="45632" y="431800"/>
                </a:lnTo>
                <a:lnTo>
                  <a:pt x="51840" y="419100"/>
                </a:lnTo>
                <a:lnTo>
                  <a:pt x="58428" y="393700"/>
                </a:lnTo>
                <a:lnTo>
                  <a:pt x="80416" y="355600"/>
                </a:lnTo>
                <a:lnTo>
                  <a:pt x="96891" y="330200"/>
                </a:lnTo>
                <a:lnTo>
                  <a:pt x="105657" y="304800"/>
                </a:lnTo>
                <a:lnTo>
                  <a:pt x="134022" y="266700"/>
                </a:lnTo>
                <a:lnTo>
                  <a:pt x="165352" y="228600"/>
                </a:lnTo>
                <a:lnTo>
                  <a:pt x="199471" y="190500"/>
                </a:lnTo>
                <a:lnTo>
                  <a:pt x="223680" y="165100"/>
                </a:lnTo>
                <a:lnTo>
                  <a:pt x="1138302" y="165100"/>
                </a:lnTo>
                <a:lnTo>
                  <a:pt x="1174183" y="203200"/>
                </a:lnTo>
                <a:lnTo>
                  <a:pt x="1207386" y="241300"/>
                </a:lnTo>
                <a:lnTo>
                  <a:pt x="1237739" y="279400"/>
                </a:lnTo>
                <a:lnTo>
                  <a:pt x="625963" y="279400"/>
                </a:lnTo>
                <a:lnTo>
                  <a:pt x="602040" y="292100"/>
                </a:lnTo>
                <a:lnTo>
                  <a:pt x="578475" y="292100"/>
                </a:lnTo>
                <a:lnTo>
                  <a:pt x="555662" y="304800"/>
                </a:lnTo>
                <a:lnTo>
                  <a:pt x="513477" y="330200"/>
                </a:lnTo>
                <a:lnTo>
                  <a:pt x="477263" y="355600"/>
                </a:lnTo>
                <a:lnTo>
                  <a:pt x="462061" y="381000"/>
                </a:lnTo>
                <a:lnTo>
                  <a:pt x="448498" y="393700"/>
                </a:lnTo>
                <a:lnTo>
                  <a:pt x="436575" y="419100"/>
                </a:lnTo>
                <a:lnTo>
                  <a:pt x="426483" y="431800"/>
                </a:lnTo>
                <a:lnTo>
                  <a:pt x="418413" y="457200"/>
                </a:lnTo>
                <a:lnTo>
                  <a:pt x="412365" y="482600"/>
                </a:lnTo>
                <a:lnTo>
                  <a:pt x="408340" y="495300"/>
                </a:lnTo>
                <a:lnTo>
                  <a:pt x="407741" y="508000"/>
                </a:lnTo>
                <a:lnTo>
                  <a:pt x="408715" y="508000"/>
                </a:lnTo>
                <a:lnTo>
                  <a:pt x="413808" y="520700"/>
                </a:lnTo>
                <a:lnTo>
                  <a:pt x="417312" y="520700"/>
                </a:lnTo>
                <a:lnTo>
                  <a:pt x="569446" y="558800"/>
                </a:lnTo>
                <a:lnTo>
                  <a:pt x="739373" y="558800"/>
                </a:lnTo>
                <a:lnTo>
                  <a:pt x="733266" y="571500"/>
                </a:lnTo>
                <a:lnTo>
                  <a:pt x="721464" y="584200"/>
                </a:lnTo>
                <a:lnTo>
                  <a:pt x="708826" y="596900"/>
                </a:lnTo>
                <a:lnTo>
                  <a:pt x="695350" y="609600"/>
                </a:lnTo>
                <a:lnTo>
                  <a:pt x="681037" y="622300"/>
                </a:lnTo>
                <a:lnTo>
                  <a:pt x="414200" y="876300"/>
                </a:lnTo>
                <a:lnTo>
                  <a:pt x="412196" y="876300"/>
                </a:lnTo>
                <a:lnTo>
                  <a:pt x="412192" y="990600"/>
                </a:lnTo>
                <a:lnTo>
                  <a:pt x="412668" y="1003300"/>
                </a:lnTo>
                <a:lnTo>
                  <a:pt x="421487" y="1003300"/>
                </a:lnTo>
                <a:lnTo>
                  <a:pt x="426091" y="1016000"/>
                </a:lnTo>
                <a:lnTo>
                  <a:pt x="1273596" y="1016000"/>
                </a:lnTo>
                <a:lnTo>
                  <a:pt x="1265183" y="1028700"/>
                </a:lnTo>
                <a:lnTo>
                  <a:pt x="1237840" y="1066800"/>
                </a:lnTo>
                <a:lnTo>
                  <a:pt x="1207486" y="1104900"/>
                </a:lnTo>
                <a:lnTo>
                  <a:pt x="1174280" y="1143000"/>
                </a:lnTo>
                <a:lnTo>
                  <a:pt x="1138394" y="1181100"/>
                </a:lnTo>
                <a:lnTo>
                  <a:pt x="1125876" y="1193800"/>
                </a:lnTo>
                <a:lnTo>
                  <a:pt x="1113082" y="1206500"/>
                </a:lnTo>
                <a:close/>
              </a:path>
              <a:path w="1362075" h="1358900">
                <a:moveTo>
                  <a:pt x="1273596" y="1016000"/>
                </a:moveTo>
                <a:lnTo>
                  <a:pt x="940257" y="1016000"/>
                </a:lnTo>
                <a:lnTo>
                  <a:pt x="944860" y="1003300"/>
                </a:lnTo>
                <a:lnTo>
                  <a:pt x="953680" y="1003300"/>
                </a:lnTo>
                <a:lnTo>
                  <a:pt x="954157" y="990600"/>
                </a:lnTo>
                <a:lnTo>
                  <a:pt x="953922" y="838200"/>
                </a:lnTo>
                <a:lnTo>
                  <a:pt x="946657" y="838200"/>
                </a:lnTo>
                <a:lnTo>
                  <a:pt x="944626" y="825500"/>
                </a:lnTo>
                <a:lnTo>
                  <a:pt x="727348" y="825500"/>
                </a:lnTo>
                <a:lnTo>
                  <a:pt x="816587" y="749300"/>
                </a:lnTo>
                <a:lnTo>
                  <a:pt x="843660" y="723900"/>
                </a:lnTo>
                <a:lnTo>
                  <a:pt x="868724" y="698500"/>
                </a:lnTo>
                <a:lnTo>
                  <a:pt x="891779" y="673100"/>
                </a:lnTo>
                <a:lnTo>
                  <a:pt x="912825" y="635000"/>
                </a:lnTo>
                <a:lnTo>
                  <a:pt x="927257" y="609600"/>
                </a:lnTo>
                <a:lnTo>
                  <a:pt x="937454" y="584200"/>
                </a:lnTo>
                <a:lnTo>
                  <a:pt x="943414" y="546100"/>
                </a:lnTo>
                <a:lnTo>
                  <a:pt x="945139" y="520700"/>
                </a:lnTo>
                <a:lnTo>
                  <a:pt x="945447" y="508000"/>
                </a:lnTo>
                <a:lnTo>
                  <a:pt x="945043" y="495300"/>
                </a:lnTo>
                <a:lnTo>
                  <a:pt x="939569" y="457200"/>
                </a:lnTo>
                <a:lnTo>
                  <a:pt x="927886" y="419100"/>
                </a:lnTo>
                <a:lnTo>
                  <a:pt x="910343" y="381000"/>
                </a:lnTo>
                <a:lnTo>
                  <a:pt x="903259" y="381000"/>
                </a:lnTo>
                <a:lnTo>
                  <a:pt x="895605" y="368300"/>
                </a:lnTo>
                <a:lnTo>
                  <a:pt x="887431" y="355600"/>
                </a:lnTo>
                <a:lnTo>
                  <a:pt x="878736" y="355600"/>
                </a:lnTo>
                <a:lnTo>
                  <a:pt x="869520" y="342900"/>
                </a:lnTo>
                <a:lnTo>
                  <a:pt x="848139" y="330200"/>
                </a:lnTo>
                <a:lnTo>
                  <a:pt x="825696" y="317500"/>
                </a:lnTo>
                <a:lnTo>
                  <a:pt x="802192" y="304800"/>
                </a:lnTo>
                <a:lnTo>
                  <a:pt x="777625" y="292100"/>
                </a:lnTo>
                <a:lnTo>
                  <a:pt x="752381" y="292100"/>
                </a:lnTo>
                <a:lnTo>
                  <a:pt x="726843" y="279400"/>
                </a:lnTo>
                <a:lnTo>
                  <a:pt x="1237739" y="279400"/>
                </a:lnTo>
                <a:lnTo>
                  <a:pt x="1247198" y="292100"/>
                </a:lnTo>
                <a:lnTo>
                  <a:pt x="1256317" y="304800"/>
                </a:lnTo>
                <a:lnTo>
                  <a:pt x="1265083" y="330200"/>
                </a:lnTo>
                <a:lnTo>
                  <a:pt x="1273498" y="342900"/>
                </a:lnTo>
                <a:lnTo>
                  <a:pt x="1296595" y="381000"/>
                </a:lnTo>
                <a:lnTo>
                  <a:pt x="1310146" y="419100"/>
                </a:lnTo>
                <a:lnTo>
                  <a:pt x="1316357" y="431800"/>
                </a:lnTo>
                <a:lnTo>
                  <a:pt x="1322183" y="444500"/>
                </a:lnTo>
                <a:lnTo>
                  <a:pt x="1327622" y="457200"/>
                </a:lnTo>
                <a:lnTo>
                  <a:pt x="1332676" y="482600"/>
                </a:lnTo>
                <a:lnTo>
                  <a:pt x="1337337" y="495300"/>
                </a:lnTo>
                <a:lnTo>
                  <a:pt x="1341600" y="508000"/>
                </a:lnTo>
                <a:lnTo>
                  <a:pt x="1345466" y="520700"/>
                </a:lnTo>
                <a:lnTo>
                  <a:pt x="1348934" y="546100"/>
                </a:lnTo>
                <a:lnTo>
                  <a:pt x="1352001" y="558800"/>
                </a:lnTo>
                <a:lnTo>
                  <a:pt x="1354661" y="571500"/>
                </a:lnTo>
                <a:lnTo>
                  <a:pt x="1356916" y="596900"/>
                </a:lnTo>
                <a:lnTo>
                  <a:pt x="1358765" y="609600"/>
                </a:lnTo>
                <a:lnTo>
                  <a:pt x="1360207" y="622300"/>
                </a:lnTo>
                <a:lnTo>
                  <a:pt x="1361239" y="635000"/>
                </a:lnTo>
                <a:lnTo>
                  <a:pt x="1361862" y="660400"/>
                </a:lnTo>
                <a:lnTo>
                  <a:pt x="1362074" y="673100"/>
                </a:lnTo>
                <a:lnTo>
                  <a:pt x="1361870" y="685800"/>
                </a:lnTo>
                <a:lnTo>
                  <a:pt x="1361255" y="711200"/>
                </a:lnTo>
                <a:lnTo>
                  <a:pt x="1360230" y="723900"/>
                </a:lnTo>
                <a:lnTo>
                  <a:pt x="1358795" y="736600"/>
                </a:lnTo>
                <a:lnTo>
                  <a:pt x="1356952" y="762000"/>
                </a:lnTo>
                <a:lnTo>
                  <a:pt x="1354704" y="774700"/>
                </a:lnTo>
                <a:lnTo>
                  <a:pt x="1352049" y="787400"/>
                </a:lnTo>
                <a:lnTo>
                  <a:pt x="1348988" y="812800"/>
                </a:lnTo>
                <a:lnTo>
                  <a:pt x="1345526" y="825500"/>
                </a:lnTo>
                <a:lnTo>
                  <a:pt x="1341665" y="838200"/>
                </a:lnTo>
                <a:lnTo>
                  <a:pt x="1337406" y="850900"/>
                </a:lnTo>
                <a:lnTo>
                  <a:pt x="1332749" y="876300"/>
                </a:lnTo>
                <a:lnTo>
                  <a:pt x="1327700" y="889000"/>
                </a:lnTo>
                <a:lnTo>
                  <a:pt x="1322264" y="901700"/>
                </a:lnTo>
                <a:lnTo>
                  <a:pt x="1316442" y="914400"/>
                </a:lnTo>
                <a:lnTo>
                  <a:pt x="1310233" y="939800"/>
                </a:lnTo>
                <a:lnTo>
                  <a:pt x="1303646" y="952500"/>
                </a:lnTo>
                <a:lnTo>
                  <a:pt x="1296688" y="965200"/>
                </a:lnTo>
                <a:lnTo>
                  <a:pt x="1289359" y="977900"/>
                </a:lnTo>
                <a:lnTo>
                  <a:pt x="1281658" y="990600"/>
                </a:lnTo>
                <a:lnTo>
                  <a:pt x="1273596" y="1016000"/>
                </a:lnTo>
                <a:close/>
              </a:path>
              <a:path w="1362075" h="1358900">
                <a:moveTo>
                  <a:pt x="706043" y="469900"/>
                </a:moveTo>
                <a:lnTo>
                  <a:pt x="656091" y="469900"/>
                </a:lnTo>
                <a:lnTo>
                  <a:pt x="663528" y="457200"/>
                </a:lnTo>
                <a:lnTo>
                  <a:pt x="699368" y="457200"/>
                </a:lnTo>
                <a:lnTo>
                  <a:pt x="706043" y="469900"/>
                </a:lnTo>
                <a:close/>
              </a:path>
              <a:path w="1362075" h="1358900">
                <a:moveTo>
                  <a:pt x="729884" y="482600"/>
                </a:moveTo>
                <a:lnTo>
                  <a:pt x="629045" y="482600"/>
                </a:lnTo>
                <a:lnTo>
                  <a:pt x="635202" y="469900"/>
                </a:lnTo>
                <a:lnTo>
                  <a:pt x="724427" y="469900"/>
                </a:lnTo>
                <a:lnTo>
                  <a:pt x="729884" y="482600"/>
                </a:lnTo>
                <a:close/>
              </a:path>
              <a:path w="1362075" h="1358900">
                <a:moveTo>
                  <a:pt x="739373" y="558800"/>
                </a:moveTo>
                <a:lnTo>
                  <a:pt x="588855" y="558800"/>
                </a:lnTo>
                <a:lnTo>
                  <a:pt x="589886" y="546100"/>
                </a:lnTo>
                <a:lnTo>
                  <a:pt x="590436" y="546100"/>
                </a:lnTo>
                <a:lnTo>
                  <a:pt x="594916" y="533400"/>
                </a:lnTo>
                <a:lnTo>
                  <a:pt x="601889" y="508000"/>
                </a:lnTo>
                <a:lnTo>
                  <a:pt x="611354" y="495300"/>
                </a:lnTo>
                <a:lnTo>
                  <a:pt x="623313" y="482600"/>
                </a:lnTo>
                <a:lnTo>
                  <a:pt x="734193" y="482600"/>
                </a:lnTo>
                <a:lnTo>
                  <a:pt x="737923" y="495300"/>
                </a:lnTo>
                <a:lnTo>
                  <a:pt x="743645" y="495300"/>
                </a:lnTo>
                <a:lnTo>
                  <a:pt x="745587" y="508000"/>
                </a:lnTo>
                <a:lnTo>
                  <a:pt x="746853" y="508000"/>
                </a:lnTo>
                <a:lnTo>
                  <a:pt x="747443" y="520700"/>
                </a:lnTo>
                <a:lnTo>
                  <a:pt x="746418" y="533400"/>
                </a:lnTo>
                <a:lnTo>
                  <a:pt x="743757" y="546100"/>
                </a:lnTo>
                <a:lnTo>
                  <a:pt x="739373" y="558800"/>
                </a:lnTo>
                <a:close/>
              </a:path>
              <a:path w="1362075" h="1358900">
                <a:moveTo>
                  <a:pt x="1059401" y="1244600"/>
                </a:moveTo>
                <a:lnTo>
                  <a:pt x="302673" y="1244600"/>
                </a:lnTo>
                <a:lnTo>
                  <a:pt x="288886" y="1231900"/>
                </a:lnTo>
                <a:lnTo>
                  <a:pt x="275343" y="1219200"/>
                </a:lnTo>
                <a:lnTo>
                  <a:pt x="262045" y="1206500"/>
                </a:lnTo>
                <a:lnTo>
                  <a:pt x="1100029" y="1206500"/>
                </a:lnTo>
                <a:lnTo>
                  <a:pt x="1086731" y="1219200"/>
                </a:lnTo>
                <a:lnTo>
                  <a:pt x="1073188" y="1231900"/>
                </a:lnTo>
                <a:lnTo>
                  <a:pt x="1059401" y="1244600"/>
                </a:lnTo>
                <a:close/>
              </a:path>
              <a:path w="1362075" h="1358900">
                <a:moveTo>
                  <a:pt x="1016723" y="1270000"/>
                </a:moveTo>
                <a:lnTo>
                  <a:pt x="345350" y="1270000"/>
                </a:lnTo>
                <a:lnTo>
                  <a:pt x="330913" y="1257300"/>
                </a:lnTo>
                <a:lnTo>
                  <a:pt x="316688" y="1244600"/>
                </a:lnTo>
                <a:lnTo>
                  <a:pt x="1045386" y="1244600"/>
                </a:lnTo>
                <a:lnTo>
                  <a:pt x="1031160" y="1257300"/>
                </a:lnTo>
                <a:lnTo>
                  <a:pt x="1016723" y="1270000"/>
                </a:lnTo>
                <a:close/>
              </a:path>
              <a:path w="1362075" h="1358900">
                <a:moveTo>
                  <a:pt x="972218" y="1295400"/>
                </a:moveTo>
                <a:lnTo>
                  <a:pt x="389856" y="1295400"/>
                </a:lnTo>
                <a:lnTo>
                  <a:pt x="359998" y="1270000"/>
                </a:lnTo>
                <a:lnTo>
                  <a:pt x="1002076" y="1270000"/>
                </a:lnTo>
                <a:lnTo>
                  <a:pt x="987235" y="1282700"/>
                </a:lnTo>
                <a:lnTo>
                  <a:pt x="972218" y="1295400"/>
                </a:lnTo>
                <a:close/>
              </a:path>
              <a:path w="1362075" h="1358900">
                <a:moveTo>
                  <a:pt x="941658" y="1308100"/>
                </a:moveTo>
                <a:lnTo>
                  <a:pt x="420415" y="1308100"/>
                </a:lnTo>
                <a:lnTo>
                  <a:pt x="405048" y="1295400"/>
                </a:lnTo>
                <a:lnTo>
                  <a:pt x="957026" y="1295400"/>
                </a:lnTo>
                <a:lnTo>
                  <a:pt x="941658" y="1308100"/>
                </a:lnTo>
                <a:close/>
              </a:path>
              <a:path w="1362075" h="1358900">
                <a:moveTo>
                  <a:pt x="910472" y="1320800"/>
                </a:moveTo>
                <a:lnTo>
                  <a:pt x="451602" y="1320800"/>
                </a:lnTo>
                <a:lnTo>
                  <a:pt x="435940" y="1308100"/>
                </a:lnTo>
                <a:lnTo>
                  <a:pt x="926134" y="1308100"/>
                </a:lnTo>
                <a:lnTo>
                  <a:pt x="910472" y="1320800"/>
                </a:lnTo>
                <a:close/>
              </a:path>
              <a:path w="1362075" h="1358900">
                <a:moveTo>
                  <a:pt x="862673" y="1333500"/>
                </a:moveTo>
                <a:lnTo>
                  <a:pt x="499400" y="1333500"/>
                </a:lnTo>
                <a:lnTo>
                  <a:pt x="483342" y="1320800"/>
                </a:lnTo>
                <a:lnTo>
                  <a:pt x="878732" y="1320800"/>
                </a:lnTo>
                <a:lnTo>
                  <a:pt x="862673" y="1333500"/>
                </a:lnTo>
                <a:close/>
              </a:path>
              <a:path w="1362075" h="1358900">
                <a:moveTo>
                  <a:pt x="813901" y="1346200"/>
                </a:moveTo>
                <a:lnTo>
                  <a:pt x="548173" y="1346200"/>
                </a:lnTo>
                <a:lnTo>
                  <a:pt x="531816" y="1333500"/>
                </a:lnTo>
                <a:lnTo>
                  <a:pt x="830258" y="1333500"/>
                </a:lnTo>
                <a:lnTo>
                  <a:pt x="813901" y="1346200"/>
                </a:lnTo>
                <a:close/>
              </a:path>
              <a:path w="1362075" h="1358900">
                <a:moveTo>
                  <a:pt x="731132" y="1358900"/>
                </a:moveTo>
                <a:lnTo>
                  <a:pt x="630942" y="1358900"/>
                </a:lnTo>
                <a:lnTo>
                  <a:pt x="614284" y="1346200"/>
                </a:lnTo>
                <a:lnTo>
                  <a:pt x="747790" y="1346200"/>
                </a:lnTo>
                <a:lnTo>
                  <a:pt x="731132" y="1358900"/>
                </a:lnTo>
                <a:close/>
              </a:path>
            </a:pathLst>
          </a:custGeom>
          <a:solidFill>
            <a:srgbClr val="F28E19"/>
          </a:solidFill>
        </p:spPr>
        <p:txBody>
          <a:bodyPr wrap="square" lIns="0" tIns="0" rIns="0" bIns="0" rtlCol="0"/>
          <a:lstStyle/>
          <a:p>
            <a:endParaRPr/>
          </a:p>
        </p:txBody>
      </p:sp>
      <p:sp>
        <p:nvSpPr>
          <p:cNvPr id="19" name="object 9">
            <a:extLst>
              <a:ext uri="{FF2B5EF4-FFF2-40B4-BE49-F238E27FC236}">
                <a16:creationId xmlns:a16="http://schemas.microsoft.com/office/drawing/2014/main" id="{508AC8DA-70F7-4C7B-B8E1-EE8F144AB238}"/>
              </a:ext>
            </a:extLst>
          </p:cNvPr>
          <p:cNvSpPr txBox="1"/>
          <p:nvPr/>
        </p:nvSpPr>
        <p:spPr>
          <a:xfrm>
            <a:off x="2293620" y="859767"/>
            <a:ext cx="7041038" cy="642163"/>
          </a:xfrm>
          <a:prstGeom prst="rect">
            <a:avLst/>
          </a:prstGeom>
        </p:spPr>
        <p:txBody>
          <a:bodyPr vert="horz" wrap="square" lIns="0" tIns="12065" rIns="0" bIns="0" rtlCol="0">
            <a:spAutoFit/>
          </a:bodyPr>
          <a:lstStyle/>
          <a:p>
            <a:pPr marL="12700" marR="5080">
              <a:lnSpc>
                <a:spcPct val="101200"/>
              </a:lnSpc>
              <a:spcBef>
                <a:spcPts val="95"/>
              </a:spcBef>
            </a:pPr>
            <a:r>
              <a:rPr lang="es-MX" sz="4400" b="1" spc="5" dirty="0">
                <a:solidFill>
                  <a:srgbClr val="FFFFFF"/>
                </a:solidFill>
                <a:latin typeface="Verdana"/>
                <a:cs typeface="Verdana"/>
              </a:rPr>
              <a:t>Branding </a:t>
            </a:r>
            <a:r>
              <a:rPr lang="es-MX" sz="4400" b="1" spc="5" dirty="0" err="1">
                <a:solidFill>
                  <a:srgbClr val="FFFFFF"/>
                </a:solidFill>
                <a:latin typeface="Verdana"/>
                <a:cs typeface="Verdana"/>
              </a:rPr>
              <a:t>Monitoring</a:t>
            </a:r>
            <a:endParaRPr sz="4400" b="1" dirty="0">
              <a:latin typeface="Verdana"/>
              <a:cs typeface="Verdana"/>
            </a:endParaRPr>
          </a:p>
        </p:txBody>
      </p:sp>
      <p:sp>
        <p:nvSpPr>
          <p:cNvPr id="14" name="object 9">
            <a:extLst>
              <a:ext uri="{FF2B5EF4-FFF2-40B4-BE49-F238E27FC236}">
                <a16:creationId xmlns:a16="http://schemas.microsoft.com/office/drawing/2014/main" id="{8B5FE1CF-A733-4948-B564-DAC799E5F23C}"/>
              </a:ext>
            </a:extLst>
          </p:cNvPr>
          <p:cNvSpPr txBox="1"/>
          <p:nvPr/>
        </p:nvSpPr>
        <p:spPr>
          <a:xfrm>
            <a:off x="3234520" y="2235467"/>
            <a:ext cx="7533564" cy="1842555"/>
          </a:xfrm>
          <a:prstGeom prst="rect">
            <a:avLst/>
          </a:prstGeom>
        </p:spPr>
        <p:txBody>
          <a:bodyPr vert="horz" wrap="square" lIns="0" tIns="27939" rIns="0" bIns="0" rtlCol="0">
            <a:spAutoFit/>
          </a:bodyPr>
          <a:lstStyle>
            <a:defPPr>
              <a:defRPr lang="es-MX"/>
            </a:defPPr>
            <a:lvl1pPr marL="12700" marR="5080" algn="just">
              <a:lnSpc>
                <a:spcPts val="2850"/>
              </a:lnSpc>
              <a:spcBef>
                <a:spcPts val="219"/>
              </a:spcBef>
              <a:defRPr spc="70">
                <a:solidFill>
                  <a:srgbClr val="FFFFFF"/>
                </a:solidFill>
                <a:latin typeface="Verdana"/>
                <a:cs typeface="Verdana"/>
              </a:defRPr>
            </a:lvl1pPr>
          </a:lstStyle>
          <a:p>
            <a:r>
              <a:rPr lang="es-MX" dirty="0"/>
              <a:t>Consiste</a:t>
            </a:r>
            <a:r>
              <a:rPr dirty="0"/>
              <a:t> monitorear, detectar e informar para proteger la reputación y  activos, así como la base de clientes de una empresa. Esto incluye no  solo la identificación de los riesgos de la empresa, sino el constante  monitoreo de los siguientes puntos.</a:t>
            </a:r>
          </a:p>
        </p:txBody>
      </p:sp>
      <p:pic>
        <p:nvPicPr>
          <p:cNvPr id="20" name="object 6">
            <a:hlinkClick r:id="rId5" action="ppaction://hlinksldjump"/>
            <a:extLst>
              <a:ext uri="{FF2B5EF4-FFF2-40B4-BE49-F238E27FC236}">
                <a16:creationId xmlns:a16="http://schemas.microsoft.com/office/drawing/2014/main" id="{E4B7D2F3-C0A3-48ED-B606-4CB52AE3925C}"/>
              </a:ext>
            </a:extLst>
          </p:cNvPr>
          <p:cNvPicPr/>
          <p:nvPr/>
        </p:nvPicPr>
        <p:blipFill>
          <a:blip r:embed="rId6" cstate="print">
            <a:duotone>
              <a:prstClr val="black"/>
              <a:srgbClr val="F28E19">
                <a:tint val="45000"/>
                <a:satMod val="400000"/>
              </a:srgbClr>
            </a:duotone>
          </a:blip>
          <a:stretch>
            <a:fillRect/>
          </a:stretch>
        </p:blipFill>
        <p:spPr>
          <a:xfrm>
            <a:off x="834629" y="2511283"/>
            <a:ext cx="1881809" cy="2400138"/>
          </a:xfrm>
          <a:prstGeom prst="rect">
            <a:avLst/>
          </a:prstGeom>
        </p:spPr>
      </p:pic>
    </p:spTree>
    <p:extLst>
      <p:ext uri="{BB962C8B-B14F-4D97-AF65-F5344CB8AC3E}">
        <p14:creationId xmlns:p14="http://schemas.microsoft.com/office/powerpoint/2010/main" val="174720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769A01-E69B-4370-AC07-559BE9B8B7C8}"/>
              </a:ext>
            </a:extLst>
          </p:cNvPr>
          <p:cNvPicPr>
            <a:picLocks noChangeAspect="1"/>
          </p:cNvPicPr>
          <p:nvPr/>
        </p:nvPicPr>
        <p:blipFill>
          <a:blip r:embed="rId2"/>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0" y="7502"/>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5" name="object 5">
            <a:extLst>
              <a:ext uri="{FF2B5EF4-FFF2-40B4-BE49-F238E27FC236}">
                <a16:creationId xmlns:a16="http://schemas.microsoft.com/office/drawing/2014/main" id="{D276E2E5-97E6-4589-8721-8EF844F1E9BC}"/>
              </a:ext>
            </a:extLst>
          </p:cNvPr>
          <p:cNvSpPr txBox="1"/>
          <p:nvPr/>
        </p:nvSpPr>
        <p:spPr>
          <a:xfrm>
            <a:off x="4274246" y="6191494"/>
            <a:ext cx="4202358" cy="320601"/>
          </a:xfrm>
          <a:prstGeom prst="rect">
            <a:avLst/>
          </a:prstGeom>
        </p:spPr>
        <p:txBody>
          <a:bodyPr vert="horz" wrap="square" lIns="0" tIns="12700" rIns="0" bIns="0" rtlCol="0">
            <a:spAutoFit/>
          </a:bodyPr>
          <a:lstStyle/>
          <a:p>
            <a:pPr marL="12700">
              <a:lnSpc>
                <a:spcPct val="100000"/>
              </a:lnSpc>
              <a:spcBef>
                <a:spcPts val="95"/>
              </a:spcBef>
            </a:pPr>
            <a:r>
              <a:rPr lang="es-MX" sz="2000" spc="290" dirty="0">
                <a:solidFill>
                  <a:srgbClr val="F28E19"/>
                </a:solidFill>
                <a:cs typeface="Verdana"/>
              </a:rPr>
              <a:t>M</a:t>
            </a:r>
            <a:r>
              <a:rPr lang="es-MX" sz="2000" spc="-10" dirty="0">
                <a:solidFill>
                  <a:srgbClr val="F28E19"/>
                </a:solidFill>
                <a:cs typeface="Verdana"/>
              </a:rPr>
              <a:t>o</a:t>
            </a:r>
            <a:r>
              <a:rPr lang="es-MX" sz="2000" spc="10" dirty="0">
                <a:solidFill>
                  <a:srgbClr val="F28E19"/>
                </a:solidFill>
                <a:cs typeface="Verdana"/>
              </a:rPr>
              <a:t>n</a:t>
            </a:r>
            <a:r>
              <a:rPr lang="es-MX" sz="2000" spc="30" dirty="0">
                <a:solidFill>
                  <a:srgbClr val="F28E19"/>
                </a:solidFill>
                <a:cs typeface="Verdana"/>
              </a:rPr>
              <a:t>i</a:t>
            </a:r>
            <a:r>
              <a:rPr lang="es-MX" sz="2000" spc="-90" dirty="0">
                <a:solidFill>
                  <a:srgbClr val="F28E19"/>
                </a:solidFill>
                <a:cs typeface="Verdana"/>
              </a:rPr>
              <a:t>t</a:t>
            </a:r>
            <a:r>
              <a:rPr lang="es-MX" sz="2000" spc="-10" dirty="0">
                <a:solidFill>
                  <a:srgbClr val="F28E19"/>
                </a:solidFill>
                <a:cs typeface="Verdana"/>
              </a:rPr>
              <a:t>o</a:t>
            </a:r>
            <a:r>
              <a:rPr lang="es-MX" sz="2000" spc="-50" dirty="0">
                <a:solidFill>
                  <a:srgbClr val="F28E19"/>
                </a:solidFill>
                <a:cs typeface="Verdana"/>
              </a:rPr>
              <a:t>r</a:t>
            </a:r>
            <a:r>
              <a:rPr lang="es-MX" sz="2000" spc="-145" dirty="0">
                <a:solidFill>
                  <a:srgbClr val="F28E19"/>
                </a:solidFill>
                <a:cs typeface="Verdana"/>
              </a:rPr>
              <a:t>e</a:t>
            </a:r>
            <a:r>
              <a:rPr lang="es-MX" sz="2000" spc="-5" dirty="0">
                <a:solidFill>
                  <a:srgbClr val="F28E19"/>
                </a:solidFill>
                <a:cs typeface="Verdana"/>
              </a:rPr>
              <a:t>o</a:t>
            </a:r>
            <a:r>
              <a:rPr lang="es-MX" sz="2000" spc="-315" dirty="0">
                <a:solidFill>
                  <a:srgbClr val="F28E19"/>
                </a:solidFill>
                <a:cs typeface="Verdana"/>
              </a:rPr>
              <a:t> </a:t>
            </a:r>
            <a:r>
              <a:rPr lang="es-MX" sz="2000" spc="-280" dirty="0">
                <a:solidFill>
                  <a:srgbClr val="F28E19"/>
                </a:solidFill>
                <a:cs typeface="Verdana"/>
              </a:rPr>
              <a:t>/</a:t>
            </a:r>
            <a:r>
              <a:rPr lang="es-MX" sz="2000" spc="-315" dirty="0">
                <a:solidFill>
                  <a:srgbClr val="F28E19"/>
                </a:solidFill>
                <a:cs typeface="Verdana"/>
              </a:rPr>
              <a:t>          </a:t>
            </a:r>
            <a:r>
              <a:rPr lang="es-MX" sz="2000" spc="-85" dirty="0">
                <a:solidFill>
                  <a:srgbClr val="F28E19"/>
                </a:solidFill>
                <a:cs typeface="Verdana"/>
              </a:rPr>
              <a:t>D</a:t>
            </a:r>
            <a:r>
              <a:rPr lang="es-MX" sz="2000" spc="-145" dirty="0">
                <a:solidFill>
                  <a:srgbClr val="F28E19"/>
                </a:solidFill>
                <a:cs typeface="Verdana"/>
              </a:rPr>
              <a:t>e</a:t>
            </a:r>
            <a:r>
              <a:rPr lang="es-MX" sz="2000" spc="-90" dirty="0">
                <a:solidFill>
                  <a:srgbClr val="F28E19"/>
                </a:solidFill>
                <a:cs typeface="Verdana"/>
              </a:rPr>
              <a:t>t</a:t>
            </a:r>
            <a:r>
              <a:rPr lang="es-MX" sz="2000" spc="-145" dirty="0">
                <a:solidFill>
                  <a:srgbClr val="F28E19"/>
                </a:solidFill>
                <a:cs typeface="Verdana"/>
              </a:rPr>
              <a:t>e</a:t>
            </a:r>
            <a:r>
              <a:rPr lang="es-MX" sz="2000" dirty="0">
                <a:solidFill>
                  <a:srgbClr val="F28E19"/>
                </a:solidFill>
                <a:cs typeface="Verdana"/>
              </a:rPr>
              <a:t>cc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r>
              <a:rPr lang="es-MX" sz="2000" spc="-315" dirty="0">
                <a:solidFill>
                  <a:srgbClr val="F28E19"/>
                </a:solidFill>
                <a:cs typeface="Verdana"/>
              </a:rPr>
              <a:t> </a:t>
            </a:r>
            <a:r>
              <a:rPr lang="es-MX" sz="2000" spc="-280" dirty="0">
                <a:solidFill>
                  <a:srgbClr val="F28E19"/>
                </a:solidFill>
                <a:cs typeface="Verdana"/>
              </a:rPr>
              <a:t>/      </a:t>
            </a:r>
            <a:r>
              <a:rPr lang="es-MX" sz="2000" spc="-315" dirty="0">
                <a:solidFill>
                  <a:srgbClr val="F28E19"/>
                </a:solidFill>
                <a:cs typeface="Verdana"/>
              </a:rPr>
              <a:t> </a:t>
            </a:r>
            <a:r>
              <a:rPr lang="es-MX" sz="2000" spc="-270" dirty="0">
                <a:solidFill>
                  <a:srgbClr val="F28E19"/>
                </a:solidFill>
                <a:cs typeface="Verdana"/>
              </a:rPr>
              <a:t>I</a:t>
            </a:r>
            <a:r>
              <a:rPr lang="es-MX" sz="2000" spc="10" dirty="0">
                <a:solidFill>
                  <a:srgbClr val="F28E19"/>
                </a:solidFill>
                <a:cs typeface="Verdana"/>
              </a:rPr>
              <a:t>n</a:t>
            </a:r>
            <a:r>
              <a:rPr lang="es-MX" sz="2000" spc="-150" dirty="0">
                <a:solidFill>
                  <a:srgbClr val="F28E19"/>
                </a:solidFill>
                <a:cs typeface="Verdana"/>
              </a:rPr>
              <a:t>v</a:t>
            </a:r>
            <a:r>
              <a:rPr lang="es-MX" sz="2000" spc="-145" dirty="0">
                <a:solidFill>
                  <a:srgbClr val="F28E19"/>
                </a:solidFill>
                <a:cs typeface="Verdana"/>
              </a:rPr>
              <a:t>e</a:t>
            </a:r>
            <a:r>
              <a:rPr lang="es-MX" sz="2000" spc="-204" dirty="0">
                <a:solidFill>
                  <a:srgbClr val="F28E19"/>
                </a:solidFill>
                <a:cs typeface="Verdana"/>
              </a:rPr>
              <a:t>s</a:t>
            </a:r>
            <a:r>
              <a:rPr lang="es-MX" sz="2000" spc="-90" dirty="0">
                <a:solidFill>
                  <a:srgbClr val="F28E19"/>
                </a:solidFill>
                <a:cs typeface="Verdana"/>
              </a:rPr>
              <a:t>t</a:t>
            </a:r>
            <a:r>
              <a:rPr lang="es-MX" sz="2000" spc="30" dirty="0">
                <a:solidFill>
                  <a:srgbClr val="F28E19"/>
                </a:solidFill>
                <a:cs typeface="Verdana"/>
              </a:rPr>
              <a:t>i</a:t>
            </a:r>
            <a:r>
              <a:rPr lang="es-MX" sz="2000" spc="-160" dirty="0">
                <a:solidFill>
                  <a:srgbClr val="F28E19"/>
                </a:solidFill>
                <a:cs typeface="Verdana"/>
              </a:rPr>
              <a:t>g</a:t>
            </a:r>
            <a:r>
              <a:rPr lang="es-MX" sz="2000" spc="-229" dirty="0">
                <a:solidFill>
                  <a:srgbClr val="F28E19"/>
                </a:solidFill>
                <a:cs typeface="Verdana"/>
              </a:rPr>
              <a:t>a</a:t>
            </a:r>
            <a:r>
              <a:rPr lang="es-MX" sz="2000" dirty="0">
                <a:solidFill>
                  <a:srgbClr val="F28E19"/>
                </a:solidFill>
                <a:cs typeface="Verdana"/>
              </a:rPr>
              <a:t>c</a:t>
            </a:r>
            <a:r>
              <a:rPr lang="es-MX" sz="2000" spc="30" dirty="0">
                <a:solidFill>
                  <a:srgbClr val="F28E19"/>
                </a:solidFill>
                <a:cs typeface="Verdana"/>
              </a:rPr>
              <a:t>i</a:t>
            </a:r>
            <a:r>
              <a:rPr lang="es-MX" sz="2000" spc="-10" dirty="0">
                <a:solidFill>
                  <a:srgbClr val="F28E19"/>
                </a:solidFill>
                <a:cs typeface="Verdana"/>
              </a:rPr>
              <a:t>ó</a:t>
            </a:r>
            <a:r>
              <a:rPr lang="es-MX" sz="2000" spc="15" dirty="0">
                <a:solidFill>
                  <a:srgbClr val="F28E19"/>
                </a:solidFill>
                <a:cs typeface="Verdana"/>
              </a:rPr>
              <a:t>n</a:t>
            </a:r>
            <a:endParaRPr lang="es-MX" sz="2000" dirty="0">
              <a:solidFill>
                <a:srgbClr val="F28E19"/>
              </a:solidFill>
              <a:cs typeface="Verdana"/>
            </a:endParaRPr>
          </a:p>
        </p:txBody>
      </p:sp>
      <p:sp>
        <p:nvSpPr>
          <p:cNvPr id="12" name="object 5">
            <a:extLst>
              <a:ext uri="{FF2B5EF4-FFF2-40B4-BE49-F238E27FC236}">
                <a16:creationId xmlns:a16="http://schemas.microsoft.com/office/drawing/2014/main" id="{68BE837A-E6C8-4B62-8F17-25B3C49A20AE}"/>
              </a:ext>
            </a:extLst>
          </p:cNvPr>
          <p:cNvSpPr/>
          <p:nvPr/>
        </p:nvSpPr>
        <p:spPr>
          <a:xfrm>
            <a:off x="1024965" y="690533"/>
            <a:ext cx="898937" cy="864001"/>
          </a:xfrm>
          <a:custGeom>
            <a:avLst/>
            <a:gdLst/>
            <a:ahLst/>
            <a:cxnLst/>
            <a:rect l="l" t="t" r="r" b="b"/>
            <a:pathLst>
              <a:path w="1362075" h="1358900">
                <a:moveTo>
                  <a:pt x="813878" y="12700"/>
                </a:moveTo>
                <a:lnTo>
                  <a:pt x="548173" y="12700"/>
                </a:lnTo>
                <a:lnTo>
                  <a:pt x="564610" y="0"/>
                </a:lnTo>
                <a:lnTo>
                  <a:pt x="797444" y="0"/>
                </a:lnTo>
                <a:lnTo>
                  <a:pt x="813878" y="12700"/>
                </a:lnTo>
                <a:close/>
              </a:path>
              <a:path w="1362075" h="1358900">
                <a:moveTo>
                  <a:pt x="878695" y="25400"/>
                </a:moveTo>
                <a:lnTo>
                  <a:pt x="483342" y="25400"/>
                </a:lnTo>
                <a:lnTo>
                  <a:pt x="499400" y="12700"/>
                </a:lnTo>
                <a:lnTo>
                  <a:pt x="862641" y="12700"/>
                </a:lnTo>
                <a:lnTo>
                  <a:pt x="878695" y="25400"/>
                </a:lnTo>
                <a:close/>
              </a:path>
              <a:path w="1362075" h="1358900">
                <a:moveTo>
                  <a:pt x="910428" y="38100"/>
                </a:moveTo>
                <a:lnTo>
                  <a:pt x="451602" y="38100"/>
                </a:lnTo>
                <a:lnTo>
                  <a:pt x="467403" y="25400"/>
                </a:lnTo>
                <a:lnTo>
                  <a:pt x="894631" y="25400"/>
                </a:lnTo>
                <a:lnTo>
                  <a:pt x="910428" y="38100"/>
                </a:lnTo>
                <a:close/>
              </a:path>
              <a:path w="1362075" h="1358900">
                <a:moveTo>
                  <a:pt x="941608" y="50800"/>
                </a:moveTo>
                <a:lnTo>
                  <a:pt x="420415" y="50800"/>
                </a:lnTo>
                <a:lnTo>
                  <a:pt x="435940" y="38100"/>
                </a:lnTo>
                <a:lnTo>
                  <a:pt x="926087" y="38100"/>
                </a:lnTo>
                <a:lnTo>
                  <a:pt x="941608" y="50800"/>
                </a:lnTo>
                <a:close/>
              </a:path>
              <a:path w="1362075" h="1358900">
                <a:moveTo>
                  <a:pt x="972160" y="63500"/>
                </a:moveTo>
                <a:lnTo>
                  <a:pt x="389856" y="63500"/>
                </a:lnTo>
                <a:lnTo>
                  <a:pt x="405048" y="50800"/>
                </a:lnTo>
                <a:lnTo>
                  <a:pt x="956972" y="50800"/>
                </a:lnTo>
                <a:lnTo>
                  <a:pt x="972160" y="63500"/>
                </a:lnTo>
                <a:close/>
              </a:path>
              <a:path w="1362075" h="1358900">
                <a:moveTo>
                  <a:pt x="1002011" y="76200"/>
                </a:moveTo>
                <a:lnTo>
                  <a:pt x="359998" y="76200"/>
                </a:lnTo>
                <a:lnTo>
                  <a:pt x="374839" y="63500"/>
                </a:lnTo>
                <a:lnTo>
                  <a:pt x="987173" y="63500"/>
                </a:lnTo>
                <a:lnTo>
                  <a:pt x="1002011" y="76200"/>
                </a:lnTo>
                <a:close/>
              </a:path>
              <a:path w="1362075" h="1358900">
                <a:moveTo>
                  <a:pt x="1059324" y="114300"/>
                </a:moveTo>
                <a:lnTo>
                  <a:pt x="302673" y="114300"/>
                </a:lnTo>
                <a:lnTo>
                  <a:pt x="316688" y="101600"/>
                </a:lnTo>
                <a:lnTo>
                  <a:pt x="330913" y="88900"/>
                </a:lnTo>
                <a:lnTo>
                  <a:pt x="345350" y="76200"/>
                </a:lnTo>
                <a:lnTo>
                  <a:pt x="1016656" y="76200"/>
                </a:lnTo>
                <a:lnTo>
                  <a:pt x="1031089" y="88900"/>
                </a:lnTo>
                <a:lnTo>
                  <a:pt x="1045312" y="101600"/>
                </a:lnTo>
                <a:lnTo>
                  <a:pt x="1059324" y="114300"/>
                </a:lnTo>
                <a:close/>
              </a:path>
              <a:path w="1362075" h="1358900">
                <a:moveTo>
                  <a:pt x="1125786" y="165100"/>
                </a:moveTo>
                <a:lnTo>
                  <a:pt x="236198" y="165100"/>
                </a:lnTo>
                <a:lnTo>
                  <a:pt x="248991" y="152400"/>
                </a:lnTo>
                <a:lnTo>
                  <a:pt x="262045" y="139700"/>
                </a:lnTo>
                <a:lnTo>
                  <a:pt x="275343" y="127000"/>
                </a:lnTo>
                <a:lnTo>
                  <a:pt x="288886" y="114300"/>
                </a:lnTo>
                <a:lnTo>
                  <a:pt x="1073108" y="114300"/>
                </a:lnTo>
                <a:lnTo>
                  <a:pt x="1086648" y="127000"/>
                </a:lnTo>
                <a:lnTo>
                  <a:pt x="1099943" y="139700"/>
                </a:lnTo>
                <a:lnTo>
                  <a:pt x="1112994" y="152400"/>
                </a:lnTo>
                <a:lnTo>
                  <a:pt x="1125786" y="165100"/>
                </a:lnTo>
                <a:close/>
              </a:path>
              <a:path w="1362075" h="1358900">
                <a:moveTo>
                  <a:pt x="1113082" y="1206500"/>
                </a:moveTo>
                <a:lnTo>
                  <a:pt x="248991" y="1206500"/>
                </a:lnTo>
                <a:lnTo>
                  <a:pt x="236198" y="1193800"/>
                </a:lnTo>
                <a:lnTo>
                  <a:pt x="199471" y="1155700"/>
                </a:lnTo>
                <a:lnTo>
                  <a:pt x="165352" y="1117600"/>
                </a:lnTo>
                <a:lnTo>
                  <a:pt x="134022" y="1079500"/>
                </a:lnTo>
                <a:lnTo>
                  <a:pt x="105657" y="1041400"/>
                </a:lnTo>
                <a:lnTo>
                  <a:pt x="80416" y="990600"/>
                </a:lnTo>
                <a:lnTo>
                  <a:pt x="72715" y="977900"/>
                </a:lnTo>
                <a:lnTo>
                  <a:pt x="65386" y="965200"/>
                </a:lnTo>
                <a:lnTo>
                  <a:pt x="58428" y="952500"/>
                </a:lnTo>
                <a:lnTo>
                  <a:pt x="51840" y="939800"/>
                </a:lnTo>
                <a:lnTo>
                  <a:pt x="45632" y="914400"/>
                </a:lnTo>
                <a:lnTo>
                  <a:pt x="39810" y="901700"/>
                </a:lnTo>
                <a:lnTo>
                  <a:pt x="34374" y="889000"/>
                </a:lnTo>
                <a:lnTo>
                  <a:pt x="29325" y="876300"/>
                </a:lnTo>
                <a:lnTo>
                  <a:pt x="24668" y="850900"/>
                </a:lnTo>
                <a:lnTo>
                  <a:pt x="20409" y="838200"/>
                </a:lnTo>
                <a:lnTo>
                  <a:pt x="16548" y="825500"/>
                </a:lnTo>
                <a:lnTo>
                  <a:pt x="13085" y="812800"/>
                </a:lnTo>
                <a:lnTo>
                  <a:pt x="10025" y="787400"/>
                </a:lnTo>
                <a:lnTo>
                  <a:pt x="7370" y="774700"/>
                </a:lnTo>
                <a:lnTo>
                  <a:pt x="5122" y="762000"/>
                </a:lnTo>
                <a:lnTo>
                  <a:pt x="3279" y="736600"/>
                </a:lnTo>
                <a:lnTo>
                  <a:pt x="1844" y="723900"/>
                </a:lnTo>
                <a:lnTo>
                  <a:pt x="819" y="711200"/>
                </a:lnTo>
                <a:lnTo>
                  <a:pt x="204" y="685800"/>
                </a:lnTo>
                <a:lnTo>
                  <a:pt x="0" y="673100"/>
                </a:lnTo>
                <a:lnTo>
                  <a:pt x="204" y="660400"/>
                </a:lnTo>
                <a:lnTo>
                  <a:pt x="819" y="635000"/>
                </a:lnTo>
                <a:lnTo>
                  <a:pt x="1844" y="622300"/>
                </a:lnTo>
                <a:lnTo>
                  <a:pt x="3279" y="609600"/>
                </a:lnTo>
                <a:lnTo>
                  <a:pt x="5122" y="596900"/>
                </a:lnTo>
                <a:lnTo>
                  <a:pt x="7370" y="571500"/>
                </a:lnTo>
                <a:lnTo>
                  <a:pt x="10025" y="558800"/>
                </a:lnTo>
                <a:lnTo>
                  <a:pt x="13085" y="546100"/>
                </a:lnTo>
                <a:lnTo>
                  <a:pt x="16548" y="520700"/>
                </a:lnTo>
                <a:lnTo>
                  <a:pt x="20409" y="508000"/>
                </a:lnTo>
                <a:lnTo>
                  <a:pt x="24668" y="495300"/>
                </a:lnTo>
                <a:lnTo>
                  <a:pt x="29325" y="482600"/>
                </a:lnTo>
                <a:lnTo>
                  <a:pt x="34374" y="457200"/>
                </a:lnTo>
                <a:lnTo>
                  <a:pt x="39810" y="444500"/>
                </a:lnTo>
                <a:lnTo>
                  <a:pt x="45632" y="431800"/>
                </a:lnTo>
                <a:lnTo>
                  <a:pt x="51840" y="419100"/>
                </a:lnTo>
                <a:lnTo>
                  <a:pt x="58428" y="393700"/>
                </a:lnTo>
                <a:lnTo>
                  <a:pt x="80416" y="355600"/>
                </a:lnTo>
                <a:lnTo>
                  <a:pt x="96891" y="330200"/>
                </a:lnTo>
                <a:lnTo>
                  <a:pt x="105657" y="304800"/>
                </a:lnTo>
                <a:lnTo>
                  <a:pt x="134022" y="266700"/>
                </a:lnTo>
                <a:lnTo>
                  <a:pt x="165352" y="228600"/>
                </a:lnTo>
                <a:lnTo>
                  <a:pt x="199471" y="190500"/>
                </a:lnTo>
                <a:lnTo>
                  <a:pt x="223680" y="165100"/>
                </a:lnTo>
                <a:lnTo>
                  <a:pt x="1138302" y="165100"/>
                </a:lnTo>
                <a:lnTo>
                  <a:pt x="1174183" y="203200"/>
                </a:lnTo>
                <a:lnTo>
                  <a:pt x="1207386" y="241300"/>
                </a:lnTo>
                <a:lnTo>
                  <a:pt x="1237739" y="279400"/>
                </a:lnTo>
                <a:lnTo>
                  <a:pt x="1260700" y="317500"/>
                </a:lnTo>
                <a:lnTo>
                  <a:pt x="425280" y="317500"/>
                </a:lnTo>
                <a:lnTo>
                  <a:pt x="421757" y="330200"/>
                </a:lnTo>
                <a:lnTo>
                  <a:pt x="418016" y="330200"/>
                </a:lnTo>
                <a:lnTo>
                  <a:pt x="418016" y="482600"/>
                </a:lnTo>
                <a:lnTo>
                  <a:pt x="418492" y="482600"/>
                </a:lnTo>
                <a:lnTo>
                  <a:pt x="420399" y="495300"/>
                </a:lnTo>
                <a:lnTo>
                  <a:pt x="431915" y="495300"/>
                </a:lnTo>
                <a:lnTo>
                  <a:pt x="434312" y="508000"/>
                </a:lnTo>
                <a:lnTo>
                  <a:pt x="669389" y="508000"/>
                </a:lnTo>
                <a:lnTo>
                  <a:pt x="577732" y="622300"/>
                </a:lnTo>
                <a:lnTo>
                  <a:pt x="576621" y="622300"/>
                </a:lnTo>
                <a:lnTo>
                  <a:pt x="606093" y="723900"/>
                </a:lnTo>
                <a:lnTo>
                  <a:pt x="607401" y="723900"/>
                </a:lnTo>
                <a:lnTo>
                  <a:pt x="611096" y="736600"/>
                </a:lnTo>
                <a:lnTo>
                  <a:pt x="741438" y="736600"/>
                </a:lnTo>
                <a:lnTo>
                  <a:pt x="747967" y="749300"/>
                </a:lnTo>
                <a:lnTo>
                  <a:pt x="754740" y="749300"/>
                </a:lnTo>
                <a:lnTo>
                  <a:pt x="760345" y="762000"/>
                </a:lnTo>
                <a:lnTo>
                  <a:pt x="555022" y="762000"/>
                </a:lnTo>
                <a:lnTo>
                  <a:pt x="407855" y="800100"/>
                </a:lnTo>
                <a:lnTo>
                  <a:pt x="405818" y="812800"/>
                </a:lnTo>
                <a:lnTo>
                  <a:pt x="397258" y="812800"/>
                </a:lnTo>
                <a:lnTo>
                  <a:pt x="396346" y="825500"/>
                </a:lnTo>
                <a:lnTo>
                  <a:pt x="396692" y="825500"/>
                </a:lnTo>
                <a:lnTo>
                  <a:pt x="401576" y="850900"/>
                </a:lnTo>
                <a:lnTo>
                  <a:pt x="408408" y="876300"/>
                </a:lnTo>
                <a:lnTo>
                  <a:pt x="417187" y="901700"/>
                </a:lnTo>
                <a:lnTo>
                  <a:pt x="427915" y="914400"/>
                </a:lnTo>
                <a:lnTo>
                  <a:pt x="440420" y="939800"/>
                </a:lnTo>
                <a:lnTo>
                  <a:pt x="454531" y="952500"/>
                </a:lnTo>
                <a:lnTo>
                  <a:pt x="470250" y="977900"/>
                </a:lnTo>
                <a:lnTo>
                  <a:pt x="487575" y="990600"/>
                </a:lnTo>
                <a:lnTo>
                  <a:pt x="498370" y="1003300"/>
                </a:lnTo>
                <a:lnTo>
                  <a:pt x="509537" y="1003300"/>
                </a:lnTo>
                <a:lnTo>
                  <a:pt x="521078" y="1016000"/>
                </a:lnTo>
                <a:lnTo>
                  <a:pt x="532992" y="1028700"/>
                </a:lnTo>
                <a:lnTo>
                  <a:pt x="557723" y="1028700"/>
                </a:lnTo>
                <a:lnTo>
                  <a:pt x="570488" y="1041400"/>
                </a:lnTo>
                <a:lnTo>
                  <a:pt x="583517" y="1041400"/>
                </a:lnTo>
                <a:lnTo>
                  <a:pt x="596754" y="1054100"/>
                </a:lnTo>
                <a:lnTo>
                  <a:pt x="1247299" y="1054100"/>
                </a:lnTo>
                <a:lnTo>
                  <a:pt x="1217934" y="1092200"/>
                </a:lnTo>
                <a:lnTo>
                  <a:pt x="1185653" y="1130300"/>
                </a:lnTo>
                <a:lnTo>
                  <a:pt x="1150636" y="1168400"/>
                </a:lnTo>
                <a:lnTo>
                  <a:pt x="1125876" y="1193800"/>
                </a:lnTo>
                <a:lnTo>
                  <a:pt x="1113082" y="1206500"/>
                </a:lnTo>
                <a:close/>
              </a:path>
              <a:path w="1362075" h="1358900">
                <a:moveTo>
                  <a:pt x="1247299" y="1054100"/>
                </a:moveTo>
                <a:lnTo>
                  <a:pt x="771753" y="1054100"/>
                </a:lnTo>
                <a:lnTo>
                  <a:pt x="784509" y="1041400"/>
                </a:lnTo>
                <a:lnTo>
                  <a:pt x="809442" y="1041400"/>
                </a:lnTo>
                <a:lnTo>
                  <a:pt x="821499" y="1028700"/>
                </a:lnTo>
                <a:lnTo>
                  <a:pt x="833262" y="1028700"/>
                </a:lnTo>
                <a:lnTo>
                  <a:pt x="844732" y="1016000"/>
                </a:lnTo>
                <a:lnTo>
                  <a:pt x="855853" y="1016000"/>
                </a:lnTo>
                <a:lnTo>
                  <a:pt x="866573" y="1003300"/>
                </a:lnTo>
                <a:lnTo>
                  <a:pt x="876890" y="990600"/>
                </a:lnTo>
                <a:lnTo>
                  <a:pt x="886804" y="990600"/>
                </a:lnTo>
                <a:lnTo>
                  <a:pt x="896066" y="977900"/>
                </a:lnTo>
                <a:lnTo>
                  <a:pt x="904817" y="965200"/>
                </a:lnTo>
                <a:lnTo>
                  <a:pt x="913056" y="952500"/>
                </a:lnTo>
                <a:lnTo>
                  <a:pt x="920784" y="952500"/>
                </a:lnTo>
                <a:lnTo>
                  <a:pt x="940523" y="914400"/>
                </a:lnTo>
                <a:lnTo>
                  <a:pt x="954794" y="876300"/>
                </a:lnTo>
                <a:lnTo>
                  <a:pt x="963212" y="838200"/>
                </a:lnTo>
                <a:lnTo>
                  <a:pt x="965570" y="800100"/>
                </a:lnTo>
                <a:lnTo>
                  <a:pt x="965346" y="787400"/>
                </a:lnTo>
                <a:lnTo>
                  <a:pt x="963352" y="762000"/>
                </a:lnTo>
                <a:lnTo>
                  <a:pt x="959590" y="749300"/>
                </a:lnTo>
                <a:lnTo>
                  <a:pt x="954057" y="723900"/>
                </a:lnTo>
                <a:lnTo>
                  <a:pt x="946859" y="711200"/>
                </a:lnTo>
                <a:lnTo>
                  <a:pt x="938096" y="685800"/>
                </a:lnTo>
                <a:lnTo>
                  <a:pt x="927769" y="673100"/>
                </a:lnTo>
                <a:lnTo>
                  <a:pt x="915878" y="660400"/>
                </a:lnTo>
                <a:lnTo>
                  <a:pt x="894520" y="635000"/>
                </a:lnTo>
                <a:lnTo>
                  <a:pt x="870837" y="609600"/>
                </a:lnTo>
                <a:lnTo>
                  <a:pt x="844828" y="596900"/>
                </a:lnTo>
                <a:lnTo>
                  <a:pt x="816493" y="584200"/>
                </a:lnTo>
                <a:lnTo>
                  <a:pt x="940372" y="457200"/>
                </a:lnTo>
                <a:lnTo>
                  <a:pt x="942047" y="444500"/>
                </a:lnTo>
                <a:lnTo>
                  <a:pt x="942039" y="330200"/>
                </a:lnTo>
                <a:lnTo>
                  <a:pt x="938298" y="330200"/>
                </a:lnTo>
                <a:lnTo>
                  <a:pt x="934774" y="317500"/>
                </a:lnTo>
                <a:lnTo>
                  <a:pt x="1260700" y="317500"/>
                </a:lnTo>
                <a:lnTo>
                  <a:pt x="1265083" y="330200"/>
                </a:lnTo>
                <a:lnTo>
                  <a:pt x="1273498" y="342900"/>
                </a:lnTo>
                <a:lnTo>
                  <a:pt x="1296595" y="381000"/>
                </a:lnTo>
                <a:lnTo>
                  <a:pt x="1310146" y="419100"/>
                </a:lnTo>
                <a:lnTo>
                  <a:pt x="1316357" y="431800"/>
                </a:lnTo>
                <a:lnTo>
                  <a:pt x="1322183" y="444500"/>
                </a:lnTo>
                <a:lnTo>
                  <a:pt x="1327622" y="457200"/>
                </a:lnTo>
                <a:lnTo>
                  <a:pt x="1332676" y="482600"/>
                </a:lnTo>
                <a:lnTo>
                  <a:pt x="1337337" y="495300"/>
                </a:lnTo>
                <a:lnTo>
                  <a:pt x="1341600" y="508000"/>
                </a:lnTo>
                <a:lnTo>
                  <a:pt x="1345466" y="520700"/>
                </a:lnTo>
                <a:lnTo>
                  <a:pt x="1348934" y="546100"/>
                </a:lnTo>
                <a:lnTo>
                  <a:pt x="1352001" y="558800"/>
                </a:lnTo>
                <a:lnTo>
                  <a:pt x="1354661" y="571500"/>
                </a:lnTo>
                <a:lnTo>
                  <a:pt x="1356916" y="596900"/>
                </a:lnTo>
                <a:lnTo>
                  <a:pt x="1358765" y="609600"/>
                </a:lnTo>
                <a:lnTo>
                  <a:pt x="1360207" y="622300"/>
                </a:lnTo>
                <a:lnTo>
                  <a:pt x="1361239" y="635000"/>
                </a:lnTo>
                <a:lnTo>
                  <a:pt x="1361862" y="660400"/>
                </a:lnTo>
                <a:lnTo>
                  <a:pt x="1362074" y="673100"/>
                </a:lnTo>
                <a:lnTo>
                  <a:pt x="1361870" y="685800"/>
                </a:lnTo>
                <a:lnTo>
                  <a:pt x="1361255" y="711200"/>
                </a:lnTo>
                <a:lnTo>
                  <a:pt x="1360230" y="723900"/>
                </a:lnTo>
                <a:lnTo>
                  <a:pt x="1358795" y="736600"/>
                </a:lnTo>
                <a:lnTo>
                  <a:pt x="1356952" y="762000"/>
                </a:lnTo>
                <a:lnTo>
                  <a:pt x="1354704" y="774700"/>
                </a:lnTo>
                <a:lnTo>
                  <a:pt x="1352049" y="787400"/>
                </a:lnTo>
                <a:lnTo>
                  <a:pt x="1348988" y="812800"/>
                </a:lnTo>
                <a:lnTo>
                  <a:pt x="1345526" y="825500"/>
                </a:lnTo>
                <a:lnTo>
                  <a:pt x="1341665" y="838200"/>
                </a:lnTo>
                <a:lnTo>
                  <a:pt x="1337406" y="850900"/>
                </a:lnTo>
                <a:lnTo>
                  <a:pt x="1332749" y="876300"/>
                </a:lnTo>
                <a:lnTo>
                  <a:pt x="1327700" y="889000"/>
                </a:lnTo>
                <a:lnTo>
                  <a:pt x="1322264" y="901700"/>
                </a:lnTo>
                <a:lnTo>
                  <a:pt x="1316442" y="914400"/>
                </a:lnTo>
                <a:lnTo>
                  <a:pt x="1310233" y="939800"/>
                </a:lnTo>
                <a:lnTo>
                  <a:pt x="1303646" y="952500"/>
                </a:lnTo>
                <a:lnTo>
                  <a:pt x="1296688" y="965200"/>
                </a:lnTo>
                <a:lnTo>
                  <a:pt x="1289359" y="977900"/>
                </a:lnTo>
                <a:lnTo>
                  <a:pt x="1281658" y="990600"/>
                </a:lnTo>
                <a:lnTo>
                  <a:pt x="1273596" y="1016000"/>
                </a:lnTo>
                <a:lnTo>
                  <a:pt x="1265183" y="1028700"/>
                </a:lnTo>
                <a:lnTo>
                  <a:pt x="1256417" y="1041400"/>
                </a:lnTo>
                <a:lnTo>
                  <a:pt x="1247299" y="1054100"/>
                </a:lnTo>
                <a:close/>
              </a:path>
              <a:path w="1362075" h="1358900">
                <a:moveTo>
                  <a:pt x="727001" y="736600"/>
                </a:moveTo>
                <a:lnTo>
                  <a:pt x="644826" y="736600"/>
                </a:lnTo>
                <a:lnTo>
                  <a:pt x="658071" y="723900"/>
                </a:lnTo>
                <a:lnTo>
                  <a:pt x="719093" y="723900"/>
                </a:lnTo>
                <a:lnTo>
                  <a:pt x="727001" y="736600"/>
                </a:lnTo>
                <a:close/>
              </a:path>
              <a:path w="1362075" h="1358900">
                <a:moveTo>
                  <a:pt x="740125" y="863600"/>
                </a:moveTo>
                <a:lnTo>
                  <a:pt x="622742" y="863600"/>
                </a:lnTo>
                <a:lnTo>
                  <a:pt x="616080" y="850900"/>
                </a:lnTo>
                <a:lnTo>
                  <a:pt x="602432" y="838200"/>
                </a:lnTo>
                <a:lnTo>
                  <a:pt x="591621" y="812800"/>
                </a:lnTo>
                <a:lnTo>
                  <a:pt x="583645" y="800100"/>
                </a:lnTo>
                <a:lnTo>
                  <a:pt x="578506" y="774700"/>
                </a:lnTo>
                <a:lnTo>
                  <a:pt x="574088" y="774700"/>
                </a:lnTo>
                <a:lnTo>
                  <a:pt x="572231" y="762000"/>
                </a:lnTo>
                <a:lnTo>
                  <a:pt x="762703" y="762000"/>
                </a:lnTo>
                <a:lnTo>
                  <a:pt x="766532" y="774700"/>
                </a:lnTo>
                <a:lnTo>
                  <a:pt x="767965" y="787400"/>
                </a:lnTo>
                <a:lnTo>
                  <a:pt x="769869" y="787400"/>
                </a:lnTo>
                <a:lnTo>
                  <a:pt x="770320" y="800100"/>
                </a:lnTo>
                <a:lnTo>
                  <a:pt x="770224" y="812800"/>
                </a:lnTo>
                <a:lnTo>
                  <a:pt x="769677" y="812800"/>
                </a:lnTo>
                <a:lnTo>
                  <a:pt x="767585" y="825500"/>
                </a:lnTo>
                <a:lnTo>
                  <a:pt x="766061" y="825500"/>
                </a:lnTo>
                <a:lnTo>
                  <a:pt x="762054" y="838200"/>
                </a:lnTo>
                <a:lnTo>
                  <a:pt x="759612" y="838200"/>
                </a:lnTo>
                <a:lnTo>
                  <a:pt x="753847" y="850900"/>
                </a:lnTo>
                <a:lnTo>
                  <a:pt x="746933" y="850900"/>
                </a:lnTo>
                <a:lnTo>
                  <a:pt x="740125" y="863600"/>
                </a:lnTo>
                <a:close/>
              </a:path>
              <a:path w="1362075" h="1358900">
                <a:moveTo>
                  <a:pt x="725116" y="876300"/>
                </a:moveTo>
                <a:lnTo>
                  <a:pt x="646086" y="876300"/>
                </a:lnTo>
                <a:lnTo>
                  <a:pt x="637745" y="863600"/>
                </a:lnTo>
                <a:lnTo>
                  <a:pt x="732853" y="863600"/>
                </a:lnTo>
                <a:lnTo>
                  <a:pt x="725116" y="876300"/>
                </a:lnTo>
                <a:close/>
              </a:path>
              <a:path w="1362075" h="1358900">
                <a:moveTo>
                  <a:pt x="1059401" y="1244600"/>
                </a:moveTo>
                <a:lnTo>
                  <a:pt x="302673" y="1244600"/>
                </a:lnTo>
                <a:lnTo>
                  <a:pt x="288886" y="1231900"/>
                </a:lnTo>
                <a:lnTo>
                  <a:pt x="275343" y="1219200"/>
                </a:lnTo>
                <a:lnTo>
                  <a:pt x="262045" y="1206500"/>
                </a:lnTo>
                <a:lnTo>
                  <a:pt x="1100029" y="1206500"/>
                </a:lnTo>
                <a:lnTo>
                  <a:pt x="1086731" y="1219200"/>
                </a:lnTo>
                <a:lnTo>
                  <a:pt x="1073188" y="1231900"/>
                </a:lnTo>
                <a:lnTo>
                  <a:pt x="1059401" y="1244600"/>
                </a:lnTo>
                <a:close/>
              </a:path>
              <a:path w="1362075" h="1358900">
                <a:moveTo>
                  <a:pt x="1016723" y="1270000"/>
                </a:moveTo>
                <a:lnTo>
                  <a:pt x="345350" y="1270000"/>
                </a:lnTo>
                <a:lnTo>
                  <a:pt x="330913" y="1257300"/>
                </a:lnTo>
                <a:lnTo>
                  <a:pt x="316688" y="1244600"/>
                </a:lnTo>
                <a:lnTo>
                  <a:pt x="1045386" y="1244600"/>
                </a:lnTo>
                <a:lnTo>
                  <a:pt x="1031160" y="1257300"/>
                </a:lnTo>
                <a:lnTo>
                  <a:pt x="1016723" y="1270000"/>
                </a:lnTo>
                <a:close/>
              </a:path>
              <a:path w="1362075" h="1358900">
                <a:moveTo>
                  <a:pt x="972218" y="1295400"/>
                </a:moveTo>
                <a:lnTo>
                  <a:pt x="389856" y="1295400"/>
                </a:lnTo>
                <a:lnTo>
                  <a:pt x="359998" y="1270000"/>
                </a:lnTo>
                <a:lnTo>
                  <a:pt x="1002076" y="1270000"/>
                </a:lnTo>
                <a:lnTo>
                  <a:pt x="987235" y="1282700"/>
                </a:lnTo>
                <a:lnTo>
                  <a:pt x="972218" y="1295400"/>
                </a:lnTo>
                <a:close/>
              </a:path>
              <a:path w="1362075" h="1358900">
                <a:moveTo>
                  <a:pt x="941658" y="1308100"/>
                </a:moveTo>
                <a:lnTo>
                  <a:pt x="420415" y="1308100"/>
                </a:lnTo>
                <a:lnTo>
                  <a:pt x="405048" y="1295400"/>
                </a:lnTo>
                <a:lnTo>
                  <a:pt x="957026" y="1295400"/>
                </a:lnTo>
                <a:lnTo>
                  <a:pt x="941658" y="1308100"/>
                </a:lnTo>
                <a:close/>
              </a:path>
              <a:path w="1362075" h="1358900">
                <a:moveTo>
                  <a:pt x="910472" y="1320800"/>
                </a:moveTo>
                <a:lnTo>
                  <a:pt x="451602" y="1320800"/>
                </a:lnTo>
                <a:lnTo>
                  <a:pt x="435940" y="1308100"/>
                </a:lnTo>
                <a:lnTo>
                  <a:pt x="926134" y="1308100"/>
                </a:lnTo>
                <a:lnTo>
                  <a:pt x="910472" y="1320800"/>
                </a:lnTo>
                <a:close/>
              </a:path>
              <a:path w="1362075" h="1358900">
                <a:moveTo>
                  <a:pt x="862673" y="1333500"/>
                </a:moveTo>
                <a:lnTo>
                  <a:pt x="499400" y="1333500"/>
                </a:lnTo>
                <a:lnTo>
                  <a:pt x="483342" y="1320800"/>
                </a:lnTo>
                <a:lnTo>
                  <a:pt x="878732" y="1320800"/>
                </a:lnTo>
                <a:lnTo>
                  <a:pt x="862673" y="1333500"/>
                </a:lnTo>
                <a:close/>
              </a:path>
              <a:path w="1362075" h="1358900">
                <a:moveTo>
                  <a:pt x="813901" y="1346200"/>
                </a:moveTo>
                <a:lnTo>
                  <a:pt x="548173" y="1346200"/>
                </a:lnTo>
                <a:lnTo>
                  <a:pt x="531816" y="1333500"/>
                </a:lnTo>
                <a:lnTo>
                  <a:pt x="830258" y="1333500"/>
                </a:lnTo>
                <a:lnTo>
                  <a:pt x="813901" y="1346200"/>
                </a:lnTo>
                <a:close/>
              </a:path>
              <a:path w="1362075" h="1358900">
                <a:moveTo>
                  <a:pt x="731132" y="1358900"/>
                </a:moveTo>
                <a:lnTo>
                  <a:pt x="630942" y="1358900"/>
                </a:lnTo>
                <a:lnTo>
                  <a:pt x="614284" y="1346200"/>
                </a:lnTo>
                <a:lnTo>
                  <a:pt x="747790" y="1346200"/>
                </a:lnTo>
                <a:lnTo>
                  <a:pt x="731132" y="1358900"/>
                </a:lnTo>
                <a:close/>
              </a:path>
            </a:pathLst>
          </a:custGeom>
          <a:solidFill>
            <a:srgbClr val="F28E19"/>
          </a:solidFill>
        </p:spPr>
        <p:txBody>
          <a:bodyPr wrap="square" lIns="0" tIns="0" rIns="0" bIns="0" rtlCol="0"/>
          <a:lstStyle/>
          <a:p>
            <a:endParaRPr/>
          </a:p>
        </p:txBody>
      </p:sp>
      <p:sp>
        <p:nvSpPr>
          <p:cNvPr id="21" name="object 9">
            <a:extLst>
              <a:ext uri="{FF2B5EF4-FFF2-40B4-BE49-F238E27FC236}">
                <a16:creationId xmlns:a16="http://schemas.microsoft.com/office/drawing/2014/main" id="{7B425865-14DA-4DAC-8CFE-109632215A5B}"/>
              </a:ext>
            </a:extLst>
          </p:cNvPr>
          <p:cNvSpPr txBox="1"/>
          <p:nvPr/>
        </p:nvSpPr>
        <p:spPr>
          <a:xfrm>
            <a:off x="2135036" y="867377"/>
            <a:ext cx="7041038" cy="1338893"/>
          </a:xfrm>
          <a:prstGeom prst="rect">
            <a:avLst/>
          </a:prstGeom>
        </p:spPr>
        <p:txBody>
          <a:bodyPr vert="horz" wrap="square" lIns="0" tIns="12065" rIns="0" bIns="0" rtlCol="0">
            <a:spAutoFit/>
          </a:bodyPr>
          <a:lstStyle/>
          <a:p>
            <a:pPr marL="12700" marR="5080">
              <a:lnSpc>
                <a:spcPct val="101200"/>
              </a:lnSpc>
              <a:spcBef>
                <a:spcPts val="95"/>
              </a:spcBef>
            </a:pPr>
            <a:r>
              <a:rPr lang="es-MX" sz="4400" b="1" spc="5" dirty="0" err="1">
                <a:solidFill>
                  <a:srgbClr val="FFFFFF"/>
                </a:solidFill>
                <a:latin typeface="Verdana"/>
              </a:rPr>
              <a:t>Threat</a:t>
            </a:r>
            <a:r>
              <a:rPr lang="es-MX" sz="4400" b="1" spc="5" dirty="0">
                <a:solidFill>
                  <a:srgbClr val="FFFFFF"/>
                </a:solidFill>
                <a:latin typeface="Verdana"/>
              </a:rPr>
              <a:t> </a:t>
            </a:r>
            <a:r>
              <a:rPr lang="es-MX" sz="4400" b="1" spc="5" dirty="0" err="1">
                <a:solidFill>
                  <a:srgbClr val="FFFFFF"/>
                </a:solidFill>
                <a:latin typeface="Verdana"/>
              </a:rPr>
              <a:t>Vulnerability</a:t>
            </a:r>
            <a:endParaRPr lang="es-MX" sz="4400" b="1" spc="5" dirty="0">
              <a:solidFill>
                <a:srgbClr val="FFFFFF"/>
              </a:solidFill>
              <a:latin typeface="Verdana"/>
            </a:endParaRPr>
          </a:p>
          <a:p>
            <a:pPr marL="12700" marR="5080">
              <a:lnSpc>
                <a:spcPct val="101200"/>
              </a:lnSpc>
              <a:spcBef>
                <a:spcPts val="95"/>
              </a:spcBef>
            </a:pPr>
            <a:endParaRPr sz="4400" b="1" dirty="0">
              <a:latin typeface="Verdana"/>
              <a:cs typeface="Verdana"/>
            </a:endParaRPr>
          </a:p>
        </p:txBody>
      </p:sp>
      <p:sp>
        <p:nvSpPr>
          <p:cNvPr id="14" name="object 9">
            <a:extLst>
              <a:ext uri="{FF2B5EF4-FFF2-40B4-BE49-F238E27FC236}">
                <a16:creationId xmlns:a16="http://schemas.microsoft.com/office/drawing/2014/main" id="{E72AC7CC-F5F1-4B8E-BF73-5D6E62694B97}"/>
              </a:ext>
            </a:extLst>
          </p:cNvPr>
          <p:cNvSpPr txBox="1"/>
          <p:nvPr/>
        </p:nvSpPr>
        <p:spPr>
          <a:xfrm>
            <a:off x="3847803" y="2323777"/>
            <a:ext cx="7533564" cy="2983893"/>
          </a:xfrm>
          <a:prstGeom prst="rect">
            <a:avLst/>
          </a:prstGeom>
        </p:spPr>
        <p:txBody>
          <a:bodyPr vert="horz" wrap="square" lIns="0" tIns="27939" rIns="0" bIns="0" rtlCol="0">
            <a:spAutoFit/>
          </a:bodyPr>
          <a:lstStyle>
            <a:defPPr>
              <a:defRPr lang="es-MX"/>
            </a:defPPr>
            <a:lvl1pPr marL="12700" marR="5080" algn="just">
              <a:lnSpc>
                <a:spcPts val="2850"/>
              </a:lnSpc>
              <a:spcBef>
                <a:spcPts val="219"/>
              </a:spcBef>
              <a:defRPr spc="70">
                <a:solidFill>
                  <a:srgbClr val="FFFFFF"/>
                </a:solidFill>
                <a:latin typeface="Verdana"/>
                <a:cs typeface="Verdana"/>
              </a:defRPr>
            </a:lvl1pPr>
          </a:lstStyle>
          <a:p>
            <a:r>
              <a:rPr lang="es-MX" sz="1600" dirty="0"/>
              <a:t>Detectar </a:t>
            </a:r>
            <a:r>
              <a:rPr lang="es-MX" sz="1600" spc="15" dirty="0"/>
              <a:t>patrones </a:t>
            </a:r>
            <a:r>
              <a:rPr lang="es-MX" sz="1600" spc="-5" dirty="0"/>
              <a:t>o </a:t>
            </a:r>
            <a:r>
              <a:rPr lang="es-MX" sz="1600" spc="-30" dirty="0"/>
              <a:t>campañas </a:t>
            </a:r>
            <a:r>
              <a:rPr lang="es-MX" sz="1600" spc="-20" dirty="0"/>
              <a:t>activas </a:t>
            </a:r>
            <a:r>
              <a:rPr lang="es-MX" sz="1600" spc="10" dirty="0"/>
              <a:t>que </a:t>
            </a:r>
            <a:r>
              <a:rPr lang="es-MX" sz="1600" spc="45" dirty="0"/>
              <a:t>tienen </a:t>
            </a:r>
            <a:r>
              <a:rPr lang="es-MX" sz="1600" spc="40" dirty="0"/>
              <a:t>como </a:t>
            </a:r>
            <a:r>
              <a:rPr lang="es-MX" sz="1600" spc="30" dirty="0"/>
              <a:t>objetivo </a:t>
            </a:r>
            <a:r>
              <a:rPr lang="es-MX" sz="1600" spc="5" dirty="0"/>
              <a:t>el </a:t>
            </a:r>
            <a:r>
              <a:rPr lang="es-MX" sz="1600" spc="10" dirty="0"/>
              <a:t> </a:t>
            </a:r>
            <a:r>
              <a:rPr lang="es-MX" sz="1600" spc="30" dirty="0"/>
              <a:t>despliegue </a:t>
            </a:r>
            <a:r>
              <a:rPr lang="es-MX" sz="1600" spc="-10" dirty="0"/>
              <a:t>de </a:t>
            </a:r>
            <a:r>
              <a:rPr lang="es-MX" sz="1600" spc="55" dirty="0"/>
              <a:t>un </a:t>
            </a:r>
            <a:r>
              <a:rPr lang="es-MX" sz="1600" spc="-35" dirty="0"/>
              <a:t>malware,</a:t>
            </a:r>
            <a:r>
              <a:rPr lang="es-MX" sz="1600" spc="-30" dirty="0"/>
              <a:t> </a:t>
            </a:r>
            <a:r>
              <a:rPr lang="es-MX" sz="1600" spc="-20" dirty="0" err="1"/>
              <a:t>ransomware</a:t>
            </a:r>
            <a:r>
              <a:rPr lang="es-MX" sz="1600" spc="-20" dirty="0"/>
              <a:t>, </a:t>
            </a:r>
            <a:r>
              <a:rPr lang="es-MX" sz="1600" spc="65" dirty="0"/>
              <a:t>phishing </a:t>
            </a:r>
            <a:r>
              <a:rPr lang="es-MX" sz="1600" spc="-5" dirty="0"/>
              <a:t>o </a:t>
            </a:r>
            <a:r>
              <a:rPr lang="es-MX" sz="1600" spc="60" dirty="0"/>
              <a:t>explotación </a:t>
            </a:r>
            <a:r>
              <a:rPr lang="es-MX" sz="1600" spc="-10" dirty="0"/>
              <a:t>de </a:t>
            </a:r>
            <a:r>
              <a:rPr lang="es-MX" sz="1600" spc="-5" dirty="0"/>
              <a:t> </a:t>
            </a:r>
            <a:r>
              <a:rPr lang="es-MX" sz="1600" spc="40" dirty="0"/>
              <a:t>vulnerabilidades</a:t>
            </a:r>
            <a:r>
              <a:rPr lang="es-MX" sz="1600" spc="45" dirty="0"/>
              <a:t> </a:t>
            </a:r>
            <a:r>
              <a:rPr lang="es-MX" sz="1600" spc="-5" dirty="0"/>
              <a:t>en</a:t>
            </a:r>
            <a:r>
              <a:rPr lang="es-MX" sz="1600" dirty="0"/>
              <a:t> </a:t>
            </a:r>
            <a:r>
              <a:rPr lang="es-MX" sz="1600" spc="55" dirty="0"/>
              <a:t>un</a:t>
            </a:r>
            <a:r>
              <a:rPr lang="es-MX" sz="1600" spc="60" dirty="0"/>
              <a:t> </a:t>
            </a:r>
            <a:r>
              <a:rPr lang="es-MX" sz="1600" spc="15" dirty="0"/>
              <a:t>sector</a:t>
            </a:r>
            <a:r>
              <a:rPr lang="es-MX" sz="1600" spc="20" dirty="0"/>
              <a:t> </a:t>
            </a:r>
            <a:r>
              <a:rPr lang="es-MX" sz="1600" spc="35" dirty="0"/>
              <a:t>específico.</a:t>
            </a:r>
            <a:r>
              <a:rPr lang="es-MX" sz="1600" spc="40" dirty="0"/>
              <a:t> </a:t>
            </a:r>
            <a:r>
              <a:rPr lang="es-MX" sz="1600" spc="55" dirty="0"/>
              <a:t>Logrando</a:t>
            </a:r>
            <a:r>
              <a:rPr lang="es-MX" sz="1600" spc="60" dirty="0"/>
              <a:t> </a:t>
            </a:r>
            <a:r>
              <a:rPr lang="es-MX" sz="1600" spc="65" dirty="0"/>
              <a:t>identificar</a:t>
            </a:r>
            <a:r>
              <a:rPr lang="es-MX" sz="1600" dirty="0"/>
              <a:t> </a:t>
            </a:r>
            <a:r>
              <a:rPr lang="es-MX" sz="1600" spc="20" dirty="0"/>
              <a:t>los </a:t>
            </a:r>
            <a:r>
              <a:rPr lang="es-MX" sz="1600" spc="-830" dirty="0"/>
              <a:t> </a:t>
            </a:r>
            <a:r>
              <a:rPr lang="es-MX" sz="1600" spc="-10" dirty="0"/>
              <a:t>patrones, </a:t>
            </a:r>
            <a:r>
              <a:rPr lang="es-MX" sz="1600" spc="5" dirty="0"/>
              <a:t>vectores </a:t>
            </a:r>
            <a:r>
              <a:rPr lang="es-MX" sz="1600" spc="-10" dirty="0"/>
              <a:t>de </a:t>
            </a:r>
            <a:r>
              <a:rPr lang="es-MX" sz="1600" spc="-25" dirty="0"/>
              <a:t>entrada, </a:t>
            </a:r>
            <a:r>
              <a:rPr lang="es-MX" sz="1600" spc="35" dirty="0"/>
              <a:t>tecnologías </a:t>
            </a:r>
            <a:r>
              <a:rPr lang="es-MX" sz="1600" spc="-20" dirty="0"/>
              <a:t>afectadas </a:t>
            </a:r>
            <a:r>
              <a:rPr lang="es-MX" sz="1600" spc="-130" dirty="0"/>
              <a:t>e </a:t>
            </a:r>
            <a:r>
              <a:rPr lang="es-MX" sz="1600" spc="-50" dirty="0" err="1"/>
              <a:t>IOC’s</a:t>
            </a:r>
            <a:r>
              <a:rPr lang="es-MX" sz="1600" spc="-50" dirty="0"/>
              <a:t>, </a:t>
            </a:r>
            <a:r>
              <a:rPr lang="es-MX" sz="1600" spc="-105" dirty="0"/>
              <a:t>se </a:t>
            </a:r>
            <a:r>
              <a:rPr lang="es-MX" sz="1600" spc="-20" dirty="0"/>
              <a:t>genera </a:t>
            </a:r>
            <a:r>
              <a:rPr lang="es-MX" sz="1600" spc="-15" dirty="0"/>
              <a:t> </a:t>
            </a:r>
            <a:r>
              <a:rPr lang="es-MX" sz="1600" spc="55" dirty="0"/>
              <a:t>inteligencia dirigida </a:t>
            </a:r>
            <a:r>
              <a:rPr lang="es-MX" sz="1600" spc="-215" dirty="0"/>
              <a:t>a </a:t>
            </a:r>
            <a:r>
              <a:rPr lang="es-MX" sz="1600" spc="-55" dirty="0"/>
              <a:t>las </a:t>
            </a:r>
            <a:r>
              <a:rPr lang="es-MX" sz="1600" spc="-75" dirty="0"/>
              <a:t>áreas </a:t>
            </a:r>
            <a:r>
              <a:rPr lang="es-MX" sz="1600" spc="-15" dirty="0"/>
              <a:t>operativas, </a:t>
            </a:r>
            <a:r>
              <a:rPr lang="es-MX" sz="1600" spc="-55" dirty="0"/>
              <a:t>las </a:t>
            </a:r>
            <a:r>
              <a:rPr lang="es-MX" sz="1600" spc="5" dirty="0"/>
              <a:t>cuales </a:t>
            </a:r>
            <a:r>
              <a:rPr lang="es-MX" sz="1600" spc="45" dirty="0"/>
              <a:t>pueden </a:t>
            </a:r>
            <a:r>
              <a:rPr lang="es-MX" sz="1600" spc="85" dirty="0"/>
              <a:t>incluirlos </a:t>
            </a:r>
            <a:r>
              <a:rPr lang="es-MX" sz="1600" spc="90" dirty="0"/>
              <a:t> </a:t>
            </a:r>
            <a:r>
              <a:rPr lang="es-MX" sz="1600" spc="-25" dirty="0" err="1"/>
              <a:t>IOC’s</a:t>
            </a:r>
            <a:r>
              <a:rPr lang="es-MX" sz="1600" spc="-50" dirty="0"/>
              <a:t> </a:t>
            </a:r>
            <a:r>
              <a:rPr lang="es-MX" sz="1600" spc="-5" dirty="0"/>
              <a:t>en</a:t>
            </a:r>
            <a:r>
              <a:rPr lang="es-MX" sz="1600" spc="-45" dirty="0"/>
              <a:t> </a:t>
            </a:r>
            <a:r>
              <a:rPr lang="es-MX" sz="1600" spc="-55" dirty="0"/>
              <a:t>las</a:t>
            </a:r>
            <a:r>
              <a:rPr lang="es-MX" sz="1600" spc="-45" dirty="0"/>
              <a:t> </a:t>
            </a:r>
            <a:r>
              <a:rPr lang="es-MX" sz="1600" spc="55" dirty="0"/>
              <a:t>soluciones</a:t>
            </a:r>
            <a:r>
              <a:rPr lang="es-MX" sz="1600" spc="-45" dirty="0"/>
              <a:t> </a:t>
            </a:r>
            <a:r>
              <a:rPr lang="es-MX" sz="1600" spc="-10" dirty="0"/>
              <a:t>de</a:t>
            </a:r>
            <a:r>
              <a:rPr lang="es-MX" sz="1600" spc="-45" dirty="0"/>
              <a:t> </a:t>
            </a:r>
            <a:r>
              <a:rPr lang="es-MX" sz="1600" dirty="0"/>
              <a:t>seguridad,</a:t>
            </a:r>
            <a:r>
              <a:rPr lang="es-MX" sz="1600" spc="-50" dirty="0"/>
              <a:t> </a:t>
            </a:r>
            <a:r>
              <a:rPr lang="es-MX" sz="1600" spc="5" dirty="0"/>
              <a:t>remediar</a:t>
            </a:r>
            <a:r>
              <a:rPr lang="es-MX" sz="1600" spc="-45" dirty="0"/>
              <a:t> </a:t>
            </a:r>
            <a:r>
              <a:rPr lang="es-MX" sz="1600" spc="40" dirty="0"/>
              <a:t>vulnerabilidades</a:t>
            </a:r>
            <a:r>
              <a:rPr lang="es-MX" sz="1600" spc="-45" dirty="0"/>
              <a:t> </a:t>
            </a:r>
            <a:r>
              <a:rPr lang="es-MX" sz="1600" spc="-40" dirty="0"/>
              <a:t>activas, </a:t>
            </a:r>
            <a:r>
              <a:rPr lang="es-MX" sz="1600" spc="-830" dirty="0"/>
              <a:t> </a:t>
            </a:r>
            <a:r>
              <a:rPr lang="es-MX" sz="1600" spc="-5" dirty="0"/>
              <a:t>generar</a:t>
            </a:r>
            <a:r>
              <a:rPr lang="es-MX" sz="1600" spc="-75" dirty="0"/>
              <a:t> </a:t>
            </a:r>
            <a:r>
              <a:rPr lang="es-MX" sz="1600" spc="-25" dirty="0"/>
              <a:t>reglas</a:t>
            </a:r>
            <a:r>
              <a:rPr lang="es-MX" sz="1600" spc="-75" dirty="0"/>
              <a:t> </a:t>
            </a:r>
            <a:r>
              <a:rPr lang="es-MX" sz="1600" spc="-10" dirty="0"/>
              <a:t>de</a:t>
            </a:r>
            <a:r>
              <a:rPr lang="es-MX" sz="1600" spc="-75" dirty="0"/>
              <a:t> </a:t>
            </a:r>
            <a:r>
              <a:rPr lang="es-MX" sz="1600" spc="80" dirty="0"/>
              <a:t>identificación</a:t>
            </a:r>
            <a:r>
              <a:rPr lang="es-MX" sz="1600" spc="-75" dirty="0"/>
              <a:t> </a:t>
            </a:r>
            <a:r>
              <a:rPr lang="es-MX" sz="1600" spc="-10" dirty="0"/>
              <a:t>de</a:t>
            </a:r>
            <a:r>
              <a:rPr lang="es-MX" sz="1600" spc="-70" dirty="0"/>
              <a:t> </a:t>
            </a:r>
            <a:r>
              <a:rPr lang="es-MX" sz="1600" spc="40" dirty="0"/>
              <a:t>comportamiento</a:t>
            </a:r>
            <a:r>
              <a:rPr lang="es-MX" sz="1600" spc="-75" dirty="0"/>
              <a:t> </a:t>
            </a:r>
            <a:r>
              <a:rPr lang="es-MX" sz="1600" spc="-140" dirty="0"/>
              <a:t>y</a:t>
            </a:r>
            <a:r>
              <a:rPr lang="es-MX" sz="1600" spc="-75" dirty="0"/>
              <a:t> amenazas.</a:t>
            </a:r>
            <a:endParaRPr lang="es-MX" sz="1600" dirty="0"/>
          </a:p>
          <a:p>
            <a:endParaRPr sz="1600" dirty="0"/>
          </a:p>
        </p:txBody>
      </p:sp>
      <p:sp>
        <p:nvSpPr>
          <p:cNvPr id="20" name="object 6">
            <a:extLst>
              <a:ext uri="{FF2B5EF4-FFF2-40B4-BE49-F238E27FC236}">
                <a16:creationId xmlns:a16="http://schemas.microsoft.com/office/drawing/2014/main" id="{BAFE6861-8F95-4E8D-BA21-938941FD2DC0}"/>
              </a:ext>
            </a:extLst>
          </p:cNvPr>
          <p:cNvSpPr/>
          <p:nvPr/>
        </p:nvSpPr>
        <p:spPr>
          <a:xfrm>
            <a:off x="774234" y="2511889"/>
            <a:ext cx="2299335" cy="2157730"/>
          </a:xfrm>
          <a:custGeom>
            <a:avLst/>
            <a:gdLst/>
            <a:ahLst/>
            <a:cxnLst/>
            <a:rect l="l" t="t" r="r" b="b"/>
            <a:pathLst>
              <a:path w="2299334" h="2157729">
                <a:moveTo>
                  <a:pt x="944473" y="1628813"/>
                </a:moveTo>
                <a:lnTo>
                  <a:pt x="899045" y="1605800"/>
                </a:lnTo>
                <a:lnTo>
                  <a:pt x="857758" y="1576908"/>
                </a:lnTo>
                <a:lnTo>
                  <a:pt x="820737" y="1542986"/>
                </a:lnTo>
                <a:lnTo>
                  <a:pt x="788060" y="1504899"/>
                </a:lnTo>
                <a:lnTo>
                  <a:pt x="759828" y="1463522"/>
                </a:lnTo>
                <a:lnTo>
                  <a:pt x="736168" y="1419682"/>
                </a:lnTo>
                <a:lnTo>
                  <a:pt x="717156" y="1374279"/>
                </a:lnTo>
                <a:lnTo>
                  <a:pt x="702894" y="1328153"/>
                </a:lnTo>
                <a:lnTo>
                  <a:pt x="693496" y="1282166"/>
                </a:lnTo>
                <a:lnTo>
                  <a:pt x="689038" y="1237183"/>
                </a:lnTo>
                <a:lnTo>
                  <a:pt x="689648" y="1194066"/>
                </a:lnTo>
                <a:lnTo>
                  <a:pt x="544322" y="1158189"/>
                </a:lnTo>
                <a:lnTo>
                  <a:pt x="538949" y="1205636"/>
                </a:lnTo>
                <a:lnTo>
                  <a:pt x="537946" y="1253045"/>
                </a:lnTo>
                <a:lnTo>
                  <a:pt x="541159" y="1300200"/>
                </a:lnTo>
                <a:lnTo>
                  <a:pt x="548449" y="1346835"/>
                </a:lnTo>
                <a:lnTo>
                  <a:pt x="559676" y="1392720"/>
                </a:lnTo>
                <a:lnTo>
                  <a:pt x="574713" y="1437614"/>
                </a:lnTo>
                <a:lnTo>
                  <a:pt x="593407" y="1481264"/>
                </a:lnTo>
                <a:lnTo>
                  <a:pt x="615619" y="1523453"/>
                </a:lnTo>
                <a:lnTo>
                  <a:pt x="641210" y="1563903"/>
                </a:lnTo>
                <a:lnTo>
                  <a:pt x="670052" y="1602409"/>
                </a:lnTo>
                <a:lnTo>
                  <a:pt x="701992" y="1638706"/>
                </a:lnTo>
                <a:lnTo>
                  <a:pt x="736892" y="1672564"/>
                </a:lnTo>
                <a:lnTo>
                  <a:pt x="774623" y="1703743"/>
                </a:lnTo>
                <a:lnTo>
                  <a:pt x="815022" y="1731987"/>
                </a:lnTo>
                <a:lnTo>
                  <a:pt x="857973" y="1757057"/>
                </a:lnTo>
                <a:lnTo>
                  <a:pt x="903325" y="1778723"/>
                </a:lnTo>
                <a:lnTo>
                  <a:pt x="944473" y="1628813"/>
                </a:lnTo>
                <a:close/>
              </a:path>
              <a:path w="2299334" h="2157729">
                <a:moveTo>
                  <a:pt x="1117066" y="978433"/>
                </a:moveTo>
                <a:lnTo>
                  <a:pt x="1071664" y="971626"/>
                </a:lnTo>
                <a:lnTo>
                  <a:pt x="1028598" y="962139"/>
                </a:lnTo>
                <a:lnTo>
                  <a:pt x="987907" y="950036"/>
                </a:lnTo>
                <a:lnTo>
                  <a:pt x="949579" y="935494"/>
                </a:lnTo>
                <a:lnTo>
                  <a:pt x="913599" y="918641"/>
                </a:lnTo>
                <a:lnTo>
                  <a:pt x="879983" y="899617"/>
                </a:lnTo>
                <a:lnTo>
                  <a:pt x="819810" y="855662"/>
                </a:lnTo>
                <a:lnTo>
                  <a:pt x="769035" y="804786"/>
                </a:lnTo>
                <a:lnTo>
                  <a:pt x="727633" y="748157"/>
                </a:lnTo>
                <a:lnTo>
                  <a:pt x="695591" y="686917"/>
                </a:lnTo>
                <a:lnTo>
                  <a:pt x="672884" y="622249"/>
                </a:lnTo>
                <a:lnTo>
                  <a:pt x="659498" y="555282"/>
                </a:lnTo>
                <a:lnTo>
                  <a:pt x="655408" y="487197"/>
                </a:lnTo>
                <a:lnTo>
                  <a:pt x="656844" y="453085"/>
                </a:lnTo>
                <a:lnTo>
                  <a:pt x="666673" y="385483"/>
                </a:lnTo>
                <a:lnTo>
                  <a:pt x="685749" y="319659"/>
                </a:lnTo>
                <a:lnTo>
                  <a:pt x="714044" y="256755"/>
                </a:lnTo>
                <a:lnTo>
                  <a:pt x="751560" y="197942"/>
                </a:lnTo>
                <a:lnTo>
                  <a:pt x="798271" y="144373"/>
                </a:lnTo>
                <a:lnTo>
                  <a:pt x="854151" y="97205"/>
                </a:lnTo>
                <a:lnTo>
                  <a:pt x="919175" y="57619"/>
                </a:lnTo>
                <a:lnTo>
                  <a:pt x="955128" y="41021"/>
                </a:lnTo>
                <a:lnTo>
                  <a:pt x="993343" y="26746"/>
                </a:lnTo>
                <a:lnTo>
                  <a:pt x="1033843" y="14935"/>
                </a:lnTo>
                <a:lnTo>
                  <a:pt x="1076617" y="5753"/>
                </a:lnTo>
                <a:lnTo>
                  <a:pt x="1028357" y="12623"/>
                </a:lnTo>
                <a:lnTo>
                  <a:pt x="981875" y="22618"/>
                </a:lnTo>
                <a:lnTo>
                  <a:pt x="937234" y="35572"/>
                </a:lnTo>
                <a:lnTo>
                  <a:pt x="894486" y="51371"/>
                </a:lnTo>
                <a:lnTo>
                  <a:pt x="853668" y="69875"/>
                </a:lnTo>
                <a:lnTo>
                  <a:pt x="814844" y="90919"/>
                </a:lnTo>
                <a:lnTo>
                  <a:pt x="778052" y="114401"/>
                </a:lnTo>
                <a:lnTo>
                  <a:pt x="743356" y="140157"/>
                </a:lnTo>
                <a:lnTo>
                  <a:pt x="710793" y="168046"/>
                </a:lnTo>
                <a:lnTo>
                  <a:pt x="680415" y="197942"/>
                </a:lnTo>
                <a:lnTo>
                  <a:pt x="652259" y="229704"/>
                </a:lnTo>
                <a:lnTo>
                  <a:pt x="626402" y="263194"/>
                </a:lnTo>
                <a:lnTo>
                  <a:pt x="602881" y="298272"/>
                </a:lnTo>
                <a:lnTo>
                  <a:pt x="581748" y="334797"/>
                </a:lnTo>
                <a:lnTo>
                  <a:pt x="563041" y="372618"/>
                </a:lnTo>
                <a:lnTo>
                  <a:pt x="546823" y="411619"/>
                </a:lnTo>
                <a:lnTo>
                  <a:pt x="533133" y="451650"/>
                </a:lnTo>
                <a:lnTo>
                  <a:pt x="522033" y="492569"/>
                </a:lnTo>
                <a:lnTo>
                  <a:pt x="513575" y="534250"/>
                </a:lnTo>
                <a:lnTo>
                  <a:pt x="507784" y="576541"/>
                </a:lnTo>
                <a:lnTo>
                  <a:pt x="504736" y="619302"/>
                </a:lnTo>
                <a:lnTo>
                  <a:pt x="504469" y="662406"/>
                </a:lnTo>
                <a:lnTo>
                  <a:pt x="507034" y="705700"/>
                </a:lnTo>
                <a:lnTo>
                  <a:pt x="512470" y="749058"/>
                </a:lnTo>
                <a:lnTo>
                  <a:pt x="520852" y="792327"/>
                </a:lnTo>
                <a:lnTo>
                  <a:pt x="532206" y="835393"/>
                </a:lnTo>
                <a:lnTo>
                  <a:pt x="546595" y="878090"/>
                </a:lnTo>
                <a:lnTo>
                  <a:pt x="506095" y="884504"/>
                </a:lnTo>
                <a:lnTo>
                  <a:pt x="466153" y="893889"/>
                </a:lnTo>
                <a:lnTo>
                  <a:pt x="426910" y="906132"/>
                </a:lnTo>
                <a:lnTo>
                  <a:pt x="388518" y="921143"/>
                </a:lnTo>
                <a:lnTo>
                  <a:pt x="351104" y="938809"/>
                </a:lnTo>
                <a:lnTo>
                  <a:pt x="314820" y="959027"/>
                </a:lnTo>
                <a:lnTo>
                  <a:pt x="279793" y="981697"/>
                </a:lnTo>
                <a:lnTo>
                  <a:pt x="246176" y="1006703"/>
                </a:lnTo>
                <a:lnTo>
                  <a:pt x="214083" y="1033945"/>
                </a:lnTo>
                <a:lnTo>
                  <a:pt x="183692" y="1063332"/>
                </a:lnTo>
                <a:lnTo>
                  <a:pt x="155105" y="1094740"/>
                </a:lnTo>
                <a:lnTo>
                  <a:pt x="128485" y="1128064"/>
                </a:lnTo>
                <a:lnTo>
                  <a:pt x="103949" y="1163218"/>
                </a:lnTo>
                <a:lnTo>
                  <a:pt x="81661" y="1200086"/>
                </a:lnTo>
                <a:lnTo>
                  <a:pt x="61760" y="1238567"/>
                </a:lnTo>
                <a:lnTo>
                  <a:pt x="44361" y="1278547"/>
                </a:lnTo>
                <a:lnTo>
                  <a:pt x="29616" y="1319923"/>
                </a:lnTo>
                <a:lnTo>
                  <a:pt x="17678" y="1362608"/>
                </a:lnTo>
                <a:lnTo>
                  <a:pt x="8661" y="1406486"/>
                </a:lnTo>
                <a:lnTo>
                  <a:pt x="2730" y="1451444"/>
                </a:lnTo>
                <a:lnTo>
                  <a:pt x="0" y="1497380"/>
                </a:lnTo>
                <a:lnTo>
                  <a:pt x="635" y="1544205"/>
                </a:lnTo>
                <a:lnTo>
                  <a:pt x="4749" y="1591792"/>
                </a:lnTo>
                <a:lnTo>
                  <a:pt x="12509" y="1640052"/>
                </a:lnTo>
                <a:lnTo>
                  <a:pt x="24028" y="1688884"/>
                </a:lnTo>
                <a:lnTo>
                  <a:pt x="39458" y="1738172"/>
                </a:lnTo>
                <a:lnTo>
                  <a:pt x="58940" y="1787817"/>
                </a:lnTo>
                <a:lnTo>
                  <a:pt x="45021" y="1746123"/>
                </a:lnTo>
                <a:lnTo>
                  <a:pt x="34429" y="1705127"/>
                </a:lnTo>
                <a:lnTo>
                  <a:pt x="27025" y="1664868"/>
                </a:lnTo>
                <a:lnTo>
                  <a:pt x="22694" y="1625434"/>
                </a:lnTo>
                <a:lnTo>
                  <a:pt x="21336" y="1586890"/>
                </a:lnTo>
                <a:lnTo>
                  <a:pt x="22809" y="1549298"/>
                </a:lnTo>
                <a:lnTo>
                  <a:pt x="33820" y="1477251"/>
                </a:lnTo>
                <a:lnTo>
                  <a:pt x="54787" y="1409827"/>
                </a:lnTo>
                <a:lnTo>
                  <a:pt x="84772" y="1347571"/>
                </a:lnTo>
                <a:lnTo>
                  <a:pt x="122821" y="1291018"/>
                </a:lnTo>
                <a:lnTo>
                  <a:pt x="167995" y="1240726"/>
                </a:lnTo>
                <a:lnTo>
                  <a:pt x="219341" y="1197229"/>
                </a:lnTo>
                <a:lnTo>
                  <a:pt x="275932" y="1161059"/>
                </a:lnTo>
                <a:lnTo>
                  <a:pt x="336816" y="1132776"/>
                </a:lnTo>
                <a:lnTo>
                  <a:pt x="401040" y="1112901"/>
                </a:lnTo>
                <a:lnTo>
                  <a:pt x="467677" y="1101979"/>
                </a:lnTo>
                <a:lnTo>
                  <a:pt x="501599" y="1100048"/>
                </a:lnTo>
                <a:lnTo>
                  <a:pt x="535774" y="1100556"/>
                </a:lnTo>
                <a:lnTo>
                  <a:pt x="604380" y="1109179"/>
                </a:lnTo>
                <a:lnTo>
                  <a:pt x="672566" y="1128382"/>
                </a:lnTo>
                <a:lnTo>
                  <a:pt x="739381" y="1158697"/>
                </a:lnTo>
                <a:lnTo>
                  <a:pt x="803871" y="1200683"/>
                </a:lnTo>
                <a:lnTo>
                  <a:pt x="834961" y="1226223"/>
                </a:lnTo>
                <a:lnTo>
                  <a:pt x="865111" y="1254874"/>
                </a:lnTo>
                <a:lnTo>
                  <a:pt x="894219" y="1286713"/>
                </a:lnTo>
                <a:lnTo>
                  <a:pt x="922147" y="1321816"/>
                </a:lnTo>
                <a:lnTo>
                  <a:pt x="1007148" y="1272057"/>
                </a:lnTo>
                <a:lnTo>
                  <a:pt x="999642" y="1227175"/>
                </a:lnTo>
                <a:lnTo>
                  <a:pt x="1003287" y="1185316"/>
                </a:lnTo>
                <a:lnTo>
                  <a:pt x="1017460" y="1147978"/>
                </a:lnTo>
                <a:lnTo>
                  <a:pt x="1041565" y="1116698"/>
                </a:lnTo>
                <a:lnTo>
                  <a:pt x="1074966" y="1092974"/>
                </a:lnTo>
                <a:lnTo>
                  <a:pt x="1117066" y="1078344"/>
                </a:lnTo>
                <a:lnTo>
                  <a:pt x="1117066" y="978433"/>
                </a:lnTo>
                <a:close/>
              </a:path>
              <a:path w="2299334" h="2157729">
                <a:moveTo>
                  <a:pt x="1504099" y="736549"/>
                </a:moveTo>
                <a:lnTo>
                  <a:pt x="1465605" y="708177"/>
                </a:lnTo>
                <a:lnTo>
                  <a:pt x="1424965" y="683602"/>
                </a:lnTo>
                <a:lnTo>
                  <a:pt x="1382445" y="662800"/>
                </a:lnTo>
                <a:lnTo>
                  <a:pt x="1338326" y="645782"/>
                </a:lnTo>
                <a:lnTo>
                  <a:pt x="1292898" y="632548"/>
                </a:lnTo>
                <a:lnTo>
                  <a:pt x="1246428" y="623087"/>
                </a:lnTo>
                <a:lnTo>
                  <a:pt x="1199197" y="617423"/>
                </a:lnTo>
                <a:lnTo>
                  <a:pt x="1151483" y="615530"/>
                </a:lnTo>
                <a:lnTo>
                  <a:pt x="1103566" y="617423"/>
                </a:lnTo>
                <a:lnTo>
                  <a:pt x="1055738" y="623087"/>
                </a:lnTo>
                <a:lnTo>
                  <a:pt x="1008278" y="632548"/>
                </a:lnTo>
                <a:lnTo>
                  <a:pt x="961440" y="645782"/>
                </a:lnTo>
                <a:lnTo>
                  <a:pt x="915530" y="662800"/>
                </a:lnTo>
                <a:lnTo>
                  <a:pt x="870826" y="683602"/>
                </a:lnTo>
                <a:lnTo>
                  <a:pt x="827595" y="708177"/>
                </a:lnTo>
                <a:lnTo>
                  <a:pt x="786117" y="736549"/>
                </a:lnTo>
                <a:lnTo>
                  <a:pt x="895616" y="847064"/>
                </a:lnTo>
                <a:lnTo>
                  <a:pt x="938301" y="819302"/>
                </a:lnTo>
                <a:lnTo>
                  <a:pt x="984021" y="798080"/>
                </a:lnTo>
                <a:lnTo>
                  <a:pt x="1031963" y="783031"/>
                </a:lnTo>
                <a:lnTo>
                  <a:pt x="1081354" y="773836"/>
                </a:lnTo>
                <a:lnTo>
                  <a:pt x="1131379" y="770140"/>
                </a:lnTo>
                <a:lnTo>
                  <a:pt x="1181252" y="771601"/>
                </a:lnTo>
                <a:lnTo>
                  <a:pt x="1230160" y="777875"/>
                </a:lnTo>
                <a:lnTo>
                  <a:pt x="1277327" y="788606"/>
                </a:lnTo>
                <a:lnTo>
                  <a:pt x="1321930" y="803478"/>
                </a:lnTo>
                <a:lnTo>
                  <a:pt x="1363192" y="822121"/>
                </a:lnTo>
                <a:lnTo>
                  <a:pt x="1400302" y="844207"/>
                </a:lnTo>
                <a:lnTo>
                  <a:pt x="1504099" y="736549"/>
                </a:lnTo>
                <a:close/>
              </a:path>
              <a:path w="2299334" h="2157729">
                <a:moveTo>
                  <a:pt x="1757070" y="1209852"/>
                </a:moveTo>
                <a:lnTo>
                  <a:pt x="1753196" y="1159827"/>
                </a:lnTo>
                <a:lnTo>
                  <a:pt x="1602524" y="1199222"/>
                </a:lnTo>
                <a:lnTo>
                  <a:pt x="1605280" y="1249997"/>
                </a:lnTo>
                <a:lnTo>
                  <a:pt x="1600847" y="1300124"/>
                </a:lnTo>
                <a:lnTo>
                  <a:pt x="1589925" y="1349082"/>
                </a:lnTo>
                <a:lnTo>
                  <a:pt x="1573212" y="1396365"/>
                </a:lnTo>
                <a:lnTo>
                  <a:pt x="1551406" y="1441450"/>
                </a:lnTo>
                <a:lnTo>
                  <a:pt x="1525206" y="1483817"/>
                </a:lnTo>
                <a:lnTo>
                  <a:pt x="1495298" y="1522958"/>
                </a:lnTo>
                <a:lnTo>
                  <a:pt x="1462405" y="1558340"/>
                </a:lnTo>
                <a:lnTo>
                  <a:pt x="1427200" y="1589455"/>
                </a:lnTo>
                <a:lnTo>
                  <a:pt x="1390383" y="1615795"/>
                </a:lnTo>
                <a:lnTo>
                  <a:pt x="1352664" y="1636826"/>
                </a:lnTo>
                <a:lnTo>
                  <a:pt x="1394193" y="1780362"/>
                </a:lnTo>
                <a:lnTo>
                  <a:pt x="1438046" y="1761286"/>
                </a:lnTo>
                <a:lnTo>
                  <a:pt x="1479702" y="1738452"/>
                </a:lnTo>
                <a:lnTo>
                  <a:pt x="1519008" y="1712099"/>
                </a:lnTo>
                <a:lnTo>
                  <a:pt x="1555838" y="1682483"/>
                </a:lnTo>
                <a:lnTo>
                  <a:pt x="1590040" y="1649831"/>
                </a:lnTo>
                <a:lnTo>
                  <a:pt x="1621485" y="1614398"/>
                </a:lnTo>
                <a:lnTo>
                  <a:pt x="1650022" y="1576412"/>
                </a:lnTo>
                <a:lnTo>
                  <a:pt x="1675523" y="1536128"/>
                </a:lnTo>
                <a:lnTo>
                  <a:pt x="1697837" y="1493774"/>
                </a:lnTo>
                <a:lnTo>
                  <a:pt x="1716824" y="1449603"/>
                </a:lnTo>
                <a:lnTo>
                  <a:pt x="1732356" y="1403845"/>
                </a:lnTo>
                <a:lnTo>
                  <a:pt x="1744281" y="1356753"/>
                </a:lnTo>
                <a:lnTo>
                  <a:pt x="1752473" y="1308557"/>
                </a:lnTo>
                <a:lnTo>
                  <a:pt x="1756778" y="1259522"/>
                </a:lnTo>
                <a:lnTo>
                  <a:pt x="1757070" y="1209852"/>
                </a:lnTo>
                <a:close/>
              </a:path>
              <a:path w="2299334" h="2157729">
                <a:moveTo>
                  <a:pt x="2179701" y="1882940"/>
                </a:moveTo>
                <a:lnTo>
                  <a:pt x="2150478" y="1915807"/>
                </a:lnTo>
                <a:lnTo>
                  <a:pt x="2120201" y="1945474"/>
                </a:lnTo>
                <a:lnTo>
                  <a:pt x="2088972" y="1971992"/>
                </a:lnTo>
                <a:lnTo>
                  <a:pt x="2056904" y="1995449"/>
                </a:lnTo>
                <a:lnTo>
                  <a:pt x="2024138" y="2015896"/>
                </a:lnTo>
                <a:lnTo>
                  <a:pt x="1956943" y="2048065"/>
                </a:lnTo>
                <a:lnTo>
                  <a:pt x="1888299" y="2069045"/>
                </a:lnTo>
                <a:lnTo>
                  <a:pt x="1819186" y="2079383"/>
                </a:lnTo>
                <a:lnTo>
                  <a:pt x="1784731" y="2080717"/>
                </a:lnTo>
                <a:lnTo>
                  <a:pt x="1750504" y="2079612"/>
                </a:lnTo>
                <a:lnTo>
                  <a:pt x="1683232" y="2070290"/>
                </a:lnTo>
                <a:lnTo>
                  <a:pt x="1618284" y="2051964"/>
                </a:lnTo>
                <a:lnTo>
                  <a:pt x="1556613" y="2025167"/>
                </a:lnTo>
                <a:lnTo>
                  <a:pt x="1499158" y="1990445"/>
                </a:lnTo>
                <a:lnTo>
                  <a:pt x="1446860" y="1948357"/>
                </a:lnTo>
                <a:lnTo>
                  <a:pt x="1400670" y="1899437"/>
                </a:lnTo>
                <a:lnTo>
                  <a:pt x="1361516" y="1844243"/>
                </a:lnTo>
                <a:lnTo>
                  <a:pt x="1330350" y="1783295"/>
                </a:lnTo>
                <a:lnTo>
                  <a:pt x="1308100" y="1717167"/>
                </a:lnTo>
                <a:lnTo>
                  <a:pt x="1295730" y="1646377"/>
                </a:lnTo>
                <a:lnTo>
                  <a:pt x="1293533" y="1609420"/>
                </a:lnTo>
                <a:lnTo>
                  <a:pt x="1294155" y="1571498"/>
                </a:lnTo>
                <a:lnTo>
                  <a:pt x="1297724" y="1532686"/>
                </a:lnTo>
                <a:lnTo>
                  <a:pt x="1304340" y="1493050"/>
                </a:lnTo>
                <a:lnTo>
                  <a:pt x="1314132" y="1452664"/>
                </a:lnTo>
                <a:lnTo>
                  <a:pt x="1327213" y="1411592"/>
                </a:lnTo>
                <a:lnTo>
                  <a:pt x="1343698" y="1369910"/>
                </a:lnTo>
                <a:lnTo>
                  <a:pt x="1258023" y="1321333"/>
                </a:lnTo>
                <a:lnTo>
                  <a:pt x="1222832" y="1350251"/>
                </a:lnTo>
                <a:lnTo>
                  <a:pt x="1184681" y="1368031"/>
                </a:lnTo>
                <a:lnTo>
                  <a:pt x="1145184" y="1374444"/>
                </a:lnTo>
                <a:lnTo>
                  <a:pt x="1105992" y="1369263"/>
                </a:lnTo>
                <a:lnTo>
                  <a:pt x="1068705" y="1352245"/>
                </a:lnTo>
                <a:lnTo>
                  <a:pt x="1034948" y="1323174"/>
                </a:lnTo>
                <a:lnTo>
                  <a:pt x="948245" y="1373136"/>
                </a:lnTo>
                <a:lnTo>
                  <a:pt x="965111" y="1415770"/>
                </a:lnTo>
                <a:lnTo>
                  <a:pt x="978395" y="1457731"/>
                </a:lnTo>
                <a:lnTo>
                  <a:pt x="988237" y="1498942"/>
                </a:lnTo>
                <a:lnTo>
                  <a:pt x="994778" y="1539354"/>
                </a:lnTo>
                <a:lnTo>
                  <a:pt x="998143" y="1578864"/>
                </a:lnTo>
                <a:lnTo>
                  <a:pt x="998435" y="1617433"/>
                </a:lnTo>
                <a:lnTo>
                  <a:pt x="995807" y="1654975"/>
                </a:lnTo>
                <a:lnTo>
                  <a:pt x="982268" y="1726692"/>
                </a:lnTo>
                <a:lnTo>
                  <a:pt x="958545" y="1793481"/>
                </a:lnTo>
                <a:lnTo>
                  <a:pt x="925626" y="1854758"/>
                </a:lnTo>
                <a:lnTo>
                  <a:pt x="884555" y="1909965"/>
                </a:lnTo>
                <a:lnTo>
                  <a:pt x="836333" y="1958543"/>
                </a:lnTo>
                <a:lnTo>
                  <a:pt x="781977" y="1999919"/>
                </a:lnTo>
                <a:lnTo>
                  <a:pt x="722503" y="2033549"/>
                </a:lnTo>
                <a:lnTo>
                  <a:pt x="658914" y="2058860"/>
                </a:lnTo>
                <a:lnTo>
                  <a:pt x="592251" y="2075294"/>
                </a:lnTo>
                <a:lnTo>
                  <a:pt x="523519" y="2082279"/>
                </a:lnTo>
                <a:lnTo>
                  <a:pt x="488683" y="2082063"/>
                </a:lnTo>
                <a:lnTo>
                  <a:pt x="418744" y="2073833"/>
                </a:lnTo>
                <a:lnTo>
                  <a:pt x="349262" y="2054758"/>
                </a:lnTo>
                <a:lnTo>
                  <a:pt x="281266" y="2024265"/>
                </a:lnTo>
                <a:lnTo>
                  <a:pt x="248145" y="2004568"/>
                </a:lnTo>
                <a:lnTo>
                  <a:pt x="215760" y="1981796"/>
                </a:lnTo>
                <a:lnTo>
                  <a:pt x="184264" y="1955901"/>
                </a:lnTo>
                <a:lnTo>
                  <a:pt x="153771" y="1926805"/>
                </a:lnTo>
                <a:lnTo>
                  <a:pt x="124409" y="1894420"/>
                </a:lnTo>
                <a:lnTo>
                  <a:pt x="154508" y="1932698"/>
                </a:lnTo>
                <a:lnTo>
                  <a:pt x="186423" y="1967877"/>
                </a:lnTo>
                <a:lnTo>
                  <a:pt x="219989" y="1999970"/>
                </a:lnTo>
                <a:lnTo>
                  <a:pt x="255079" y="2029028"/>
                </a:lnTo>
                <a:lnTo>
                  <a:pt x="291528" y="2055050"/>
                </a:lnTo>
                <a:lnTo>
                  <a:pt x="329222" y="2078075"/>
                </a:lnTo>
                <a:lnTo>
                  <a:pt x="367982" y="2098141"/>
                </a:lnTo>
                <a:lnTo>
                  <a:pt x="407682" y="2115248"/>
                </a:lnTo>
                <a:lnTo>
                  <a:pt x="448170" y="2129447"/>
                </a:lnTo>
                <a:lnTo>
                  <a:pt x="489305" y="2140762"/>
                </a:lnTo>
                <a:lnTo>
                  <a:pt x="530948" y="2149195"/>
                </a:lnTo>
                <a:lnTo>
                  <a:pt x="572935" y="2154809"/>
                </a:lnTo>
                <a:lnTo>
                  <a:pt x="615137" y="2157603"/>
                </a:lnTo>
                <a:lnTo>
                  <a:pt x="657390" y="2157603"/>
                </a:lnTo>
                <a:lnTo>
                  <a:pt x="699579" y="2154859"/>
                </a:lnTo>
                <a:lnTo>
                  <a:pt x="741527" y="2149373"/>
                </a:lnTo>
                <a:lnTo>
                  <a:pt x="783107" y="2141182"/>
                </a:lnTo>
                <a:lnTo>
                  <a:pt x="824166" y="2130323"/>
                </a:lnTo>
                <a:lnTo>
                  <a:pt x="864565" y="2116798"/>
                </a:lnTo>
                <a:lnTo>
                  <a:pt x="904151" y="2100656"/>
                </a:lnTo>
                <a:lnTo>
                  <a:pt x="942797" y="2081911"/>
                </a:lnTo>
                <a:lnTo>
                  <a:pt x="980325" y="2060587"/>
                </a:lnTo>
                <a:lnTo>
                  <a:pt x="1016622" y="2036724"/>
                </a:lnTo>
                <a:lnTo>
                  <a:pt x="1051521" y="2010346"/>
                </a:lnTo>
                <a:lnTo>
                  <a:pt x="1084884" y="1981466"/>
                </a:lnTo>
                <a:lnTo>
                  <a:pt x="1116571" y="1950110"/>
                </a:lnTo>
                <a:lnTo>
                  <a:pt x="1146429" y="1916328"/>
                </a:lnTo>
                <a:lnTo>
                  <a:pt x="1172260" y="1948129"/>
                </a:lnTo>
                <a:lnTo>
                  <a:pt x="1200365" y="1977961"/>
                </a:lnTo>
                <a:lnTo>
                  <a:pt x="1230617" y="2005749"/>
                </a:lnTo>
                <a:lnTo>
                  <a:pt x="1262849" y="2031428"/>
                </a:lnTo>
                <a:lnTo>
                  <a:pt x="1296885" y="2054923"/>
                </a:lnTo>
                <a:lnTo>
                  <a:pt x="1332572" y="2076183"/>
                </a:lnTo>
                <a:lnTo>
                  <a:pt x="1369745" y="2095119"/>
                </a:lnTo>
                <a:lnTo>
                  <a:pt x="1408264" y="2111667"/>
                </a:lnTo>
                <a:lnTo>
                  <a:pt x="1447952" y="2125776"/>
                </a:lnTo>
                <a:lnTo>
                  <a:pt x="1488643" y="2137359"/>
                </a:lnTo>
                <a:lnTo>
                  <a:pt x="1530184" y="2146363"/>
                </a:lnTo>
                <a:lnTo>
                  <a:pt x="1572425" y="2152713"/>
                </a:lnTo>
                <a:lnTo>
                  <a:pt x="1615186" y="2156333"/>
                </a:lnTo>
                <a:lnTo>
                  <a:pt x="1658327" y="2157158"/>
                </a:lnTo>
                <a:lnTo>
                  <a:pt x="1701673" y="2155126"/>
                </a:lnTo>
                <a:lnTo>
                  <a:pt x="1745068" y="2150173"/>
                </a:lnTo>
                <a:lnTo>
                  <a:pt x="1788350" y="2142223"/>
                </a:lnTo>
                <a:lnTo>
                  <a:pt x="1831352" y="2131199"/>
                </a:lnTo>
                <a:lnTo>
                  <a:pt x="1873923" y="2117052"/>
                </a:lnTo>
                <a:lnTo>
                  <a:pt x="1915909" y="2099703"/>
                </a:lnTo>
                <a:lnTo>
                  <a:pt x="1957133" y="2079091"/>
                </a:lnTo>
                <a:lnTo>
                  <a:pt x="1997456" y="2055139"/>
                </a:lnTo>
                <a:lnTo>
                  <a:pt x="2036699" y="2027783"/>
                </a:lnTo>
                <a:lnTo>
                  <a:pt x="2074697" y="1996948"/>
                </a:lnTo>
                <a:lnTo>
                  <a:pt x="2111311" y="1962581"/>
                </a:lnTo>
                <a:lnTo>
                  <a:pt x="2146363" y="1924596"/>
                </a:lnTo>
                <a:lnTo>
                  <a:pt x="2179701" y="1882940"/>
                </a:lnTo>
                <a:close/>
              </a:path>
              <a:path w="2299334" h="2157729">
                <a:moveTo>
                  <a:pt x="2299131" y="1501724"/>
                </a:moveTo>
                <a:lnTo>
                  <a:pt x="2297163" y="1458201"/>
                </a:lnTo>
                <a:lnTo>
                  <a:pt x="2292159" y="1415326"/>
                </a:lnTo>
                <a:lnTo>
                  <a:pt x="2284234" y="1373225"/>
                </a:lnTo>
                <a:lnTo>
                  <a:pt x="2273477" y="1332026"/>
                </a:lnTo>
                <a:lnTo>
                  <a:pt x="2259990" y="1291818"/>
                </a:lnTo>
                <a:lnTo>
                  <a:pt x="2243861" y="1252728"/>
                </a:lnTo>
                <a:lnTo>
                  <a:pt x="2225192" y="1214856"/>
                </a:lnTo>
                <a:lnTo>
                  <a:pt x="2204059" y="1178331"/>
                </a:lnTo>
                <a:lnTo>
                  <a:pt x="2180590" y="1143254"/>
                </a:lnTo>
                <a:lnTo>
                  <a:pt x="2154859" y="1109738"/>
                </a:lnTo>
                <a:lnTo>
                  <a:pt x="2126958" y="1077899"/>
                </a:lnTo>
                <a:lnTo>
                  <a:pt x="2096998" y="1047838"/>
                </a:lnTo>
                <a:lnTo>
                  <a:pt x="2065070" y="1019683"/>
                </a:lnTo>
                <a:lnTo>
                  <a:pt x="2031263" y="993546"/>
                </a:lnTo>
                <a:lnTo>
                  <a:pt x="1995678" y="969518"/>
                </a:lnTo>
                <a:lnTo>
                  <a:pt x="1958416" y="947737"/>
                </a:lnTo>
                <a:lnTo>
                  <a:pt x="1919566" y="928306"/>
                </a:lnTo>
                <a:lnTo>
                  <a:pt x="1879219" y="911339"/>
                </a:lnTo>
                <a:lnTo>
                  <a:pt x="1837474" y="896937"/>
                </a:lnTo>
                <a:lnTo>
                  <a:pt x="1794421" y="885228"/>
                </a:lnTo>
                <a:lnTo>
                  <a:pt x="1750174" y="876312"/>
                </a:lnTo>
                <a:lnTo>
                  <a:pt x="1764868" y="838098"/>
                </a:lnTo>
                <a:lnTo>
                  <a:pt x="1776691" y="798880"/>
                </a:lnTo>
                <a:lnTo>
                  <a:pt x="1785683" y="758850"/>
                </a:lnTo>
                <a:lnTo>
                  <a:pt x="1791855" y="718159"/>
                </a:lnTo>
                <a:lnTo>
                  <a:pt x="1795221" y="676998"/>
                </a:lnTo>
                <a:lnTo>
                  <a:pt x="1795818" y="635520"/>
                </a:lnTo>
                <a:lnTo>
                  <a:pt x="1793671" y="593928"/>
                </a:lnTo>
                <a:lnTo>
                  <a:pt x="1788782" y="552361"/>
                </a:lnTo>
                <a:lnTo>
                  <a:pt x="1781175" y="511009"/>
                </a:lnTo>
                <a:lnTo>
                  <a:pt x="1770888" y="470039"/>
                </a:lnTo>
                <a:lnTo>
                  <a:pt x="1757921" y="429641"/>
                </a:lnTo>
                <a:lnTo>
                  <a:pt x="1742313" y="389966"/>
                </a:lnTo>
                <a:lnTo>
                  <a:pt x="1724075" y="351193"/>
                </a:lnTo>
                <a:lnTo>
                  <a:pt x="1703222" y="313499"/>
                </a:lnTo>
                <a:lnTo>
                  <a:pt x="1679790" y="277050"/>
                </a:lnTo>
                <a:lnTo>
                  <a:pt x="1653794" y="242023"/>
                </a:lnTo>
                <a:lnTo>
                  <a:pt x="1625257" y="208597"/>
                </a:lnTo>
                <a:lnTo>
                  <a:pt x="1594192" y="176936"/>
                </a:lnTo>
                <a:lnTo>
                  <a:pt x="1560626" y="147205"/>
                </a:lnTo>
                <a:lnTo>
                  <a:pt x="1524584" y="119595"/>
                </a:lnTo>
                <a:lnTo>
                  <a:pt x="1486077" y="94272"/>
                </a:lnTo>
                <a:lnTo>
                  <a:pt x="1445133" y="71412"/>
                </a:lnTo>
                <a:lnTo>
                  <a:pt x="1401775" y="51168"/>
                </a:lnTo>
                <a:lnTo>
                  <a:pt x="1356017" y="33743"/>
                </a:lnTo>
                <a:lnTo>
                  <a:pt x="1307884" y="19291"/>
                </a:lnTo>
                <a:lnTo>
                  <a:pt x="1257388" y="7975"/>
                </a:lnTo>
                <a:lnTo>
                  <a:pt x="1204569" y="0"/>
                </a:lnTo>
                <a:lnTo>
                  <a:pt x="1247711" y="8813"/>
                </a:lnTo>
                <a:lnTo>
                  <a:pt x="1288592" y="20154"/>
                </a:lnTo>
                <a:lnTo>
                  <a:pt x="1327213" y="33883"/>
                </a:lnTo>
                <a:lnTo>
                  <a:pt x="1363599" y="49860"/>
                </a:lnTo>
                <a:lnTo>
                  <a:pt x="1397736" y="67957"/>
                </a:lnTo>
                <a:lnTo>
                  <a:pt x="1459242" y="109956"/>
                </a:lnTo>
                <a:lnTo>
                  <a:pt x="1511769" y="158788"/>
                </a:lnTo>
                <a:lnTo>
                  <a:pt x="1555305" y="213360"/>
                </a:lnTo>
                <a:lnTo>
                  <a:pt x="1589836" y="272592"/>
                </a:lnTo>
                <a:lnTo>
                  <a:pt x="1615389" y="335394"/>
                </a:lnTo>
                <a:lnTo>
                  <a:pt x="1631950" y="400685"/>
                </a:lnTo>
                <a:lnTo>
                  <a:pt x="1639531" y="467385"/>
                </a:lnTo>
                <a:lnTo>
                  <a:pt x="1639963" y="500913"/>
                </a:lnTo>
                <a:lnTo>
                  <a:pt x="1638134" y="534390"/>
                </a:lnTo>
                <a:lnTo>
                  <a:pt x="1627759" y="600633"/>
                </a:lnTo>
                <a:lnTo>
                  <a:pt x="1608404" y="665022"/>
                </a:lnTo>
                <a:lnTo>
                  <a:pt x="1580083" y="726452"/>
                </a:lnTo>
                <a:lnTo>
                  <a:pt x="1542783" y="783856"/>
                </a:lnTo>
                <a:lnTo>
                  <a:pt x="1496504" y="836155"/>
                </a:lnTo>
                <a:lnTo>
                  <a:pt x="1441272" y="882243"/>
                </a:lnTo>
                <a:lnTo>
                  <a:pt x="1377073" y="921042"/>
                </a:lnTo>
                <a:lnTo>
                  <a:pt x="1341602" y="937361"/>
                </a:lnTo>
                <a:lnTo>
                  <a:pt x="1303909" y="951458"/>
                </a:lnTo>
                <a:lnTo>
                  <a:pt x="1263967" y="963193"/>
                </a:lnTo>
                <a:lnTo>
                  <a:pt x="1221778" y="972426"/>
                </a:lnTo>
                <a:lnTo>
                  <a:pt x="1177366" y="979017"/>
                </a:lnTo>
                <a:lnTo>
                  <a:pt x="1178039" y="1077353"/>
                </a:lnTo>
                <a:lnTo>
                  <a:pt x="1220736" y="1093304"/>
                </a:lnTo>
                <a:lnTo>
                  <a:pt x="1255242" y="1117384"/>
                </a:lnTo>
                <a:lnTo>
                  <a:pt x="1280553" y="1148308"/>
                </a:lnTo>
                <a:lnTo>
                  <a:pt x="1295654" y="1184770"/>
                </a:lnTo>
                <a:lnTo>
                  <a:pt x="1299527" y="1225511"/>
                </a:lnTo>
                <a:lnTo>
                  <a:pt x="1291170" y="1269212"/>
                </a:lnTo>
                <a:lnTo>
                  <a:pt x="1377886" y="1319174"/>
                </a:lnTo>
                <a:lnTo>
                  <a:pt x="1406486" y="1283335"/>
                </a:lnTo>
                <a:lnTo>
                  <a:pt x="1436255" y="1250873"/>
                </a:lnTo>
                <a:lnTo>
                  <a:pt x="1467104" y="1221752"/>
                </a:lnTo>
                <a:lnTo>
                  <a:pt x="1498892" y="1195895"/>
                </a:lnTo>
                <a:lnTo>
                  <a:pt x="1531505" y="1173238"/>
                </a:lnTo>
                <a:lnTo>
                  <a:pt x="1564817" y="1153693"/>
                </a:lnTo>
                <a:lnTo>
                  <a:pt x="1633042" y="1123670"/>
                </a:lnTo>
                <a:lnTo>
                  <a:pt x="1702574" y="1105217"/>
                </a:lnTo>
                <a:lnTo>
                  <a:pt x="1772424" y="1097762"/>
                </a:lnTo>
                <a:lnTo>
                  <a:pt x="1807159" y="1097965"/>
                </a:lnTo>
                <a:lnTo>
                  <a:pt x="1875599" y="1105852"/>
                </a:lnTo>
                <a:lnTo>
                  <a:pt x="1941855" y="1123238"/>
                </a:lnTo>
                <a:lnTo>
                  <a:pt x="2004949" y="1149527"/>
                </a:lnTo>
                <a:lnTo>
                  <a:pt x="2063864" y="1184109"/>
                </a:lnTo>
                <a:lnTo>
                  <a:pt x="2117623" y="1226400"/>
                </a:lnTo>
                <a:lnTo>
                  <a:pt x="2165210" y="1275803"/>
                </a:lnTo>
                <a:lnTo>
                  <a:pt x="2205647" y="1331722"/>
                </a:lnTo>
                <a:lnTo>
                  <a:pt x="2237930" y="1393545"/>
                </a:lnTo>
                <a:lnTo>
                  <a:pt x="2261057" y="1460690"/>
                </a:lnTo>
                <a:lnTo>
                  <a:pt x="2274036" y="1532572"/>
                </a:lnTo>
                <a:lnTo>
                  <a:pt x="2276411" y="1570088"/>
                </a:lnTo>
                <a:lnTo>
                  <a:pt x="2275878" y="1608569"/>
                </a:lnTo>
                <a:lnTo>
                  <a:pt x="2272322" y="1647939"/>
                </a:lnTo>
                <a:lnTo>
                  <a:pt x="2265591" y="1688109"/>
                </a:lnTo>
                <a:lnTo>
                  <a:pt x="2255583" y="1729003"/>
                </a:lnTo>
                <a:lnTo>
                  <a:pt x="2242172" y="1770570"/>
                </a:lnTo>
                <a:lnTo>
                  <a:pt x="2260333" y="1725422"/>
                </a:lnTo>
                <a:lnTo>
                  <a:pt x="2274900" y="1680248"/>
                </a:lnTo>
                <a:lnTo>
                  <a:pt x="2285974" y="1635188"/>
                </a:lnTo>
                <a:lnTo>
                  <a:pt x="2293632" y="1590332"/>
                </a:lnTo>
                <a:lnTo>
                  <a:pt x="2297988" y="1545818"/>
                </a:lnTo>
                <a:lnTo>
                  <a:pt x="2299131" y="1501724"/>
                </a:lnTo>
                <a:close/>
              </a:path>
            </a:pathLst>
          </a:custGeom>
          <a:solidFill>
            <a:srgbClr val="F28E19"/>
          </a:solidFill>
        </p:spPr>
        <p:txBody>
          <a:bodyPr wrap="square" lIns="0" tIns="0" rIns="0" bIns="0" rtlCol="0"/>
          <a:lstStyle/>
          <a:p>
            <a:endParaRPr dirty="0"/>
          </a:p>
        </p:txBody>
      </p:sp>
    </p:spTree>
    <p:extLst>
      <p:ext uri="{BB962C8B-B14F-4D97-AF65-F5344CB8AC3E}">
        <p14:creationId xmlns:p14="http://schemas.microsoft.com/office/powerpoint/2010/main" val="294447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26F3A8-3B7F-45C8-9F45-49688ECCF516}"/>
              </a:ext>
            </a:extLst>
          </p:cNvPr>
          <p:cNvPicPr>
            <a:picLocks noChangeAspect="1"/>
          </p:cNvPicPr>
          <p:nvPr/>
        </p:nvPicPr>
        <p:blipFill rotWithShape="1">
          <a:blip r:embed="rId2"/>
          <a:srcRect t="10982" b="4644"/>
          <a:stretch/>
        </p:blipFill>
        <p:spPr>
          <a:xfrm>
            <a:off x="6839" y="-1"/>
            <a:ext cx="12192000" cy="6858001"/>
          </a:xfrm>
          <a:prstGeom prst="rect">
            <a:avLst/>
          </a:prstGeom>
        </p:spPr>
      </p:pic>
      <p:sp>
        <p:nvSpPr>
          <p:cNvPr id="11" name="Rectángulo 10">
            <a:extLst>
              <a:ext uri="{FF2B5EF4-FFF2-40B4-BE49-F238E27FC236}">
                <a16:creationId xmlns:a16="http://schemas.microsoft.com/office/drawing/2014/main" id="{2BCE5034-36BD-46A4-A0F2-54A32C965F40}"/>
              </a:ext>
            </a:extLst>
          </p:cNvPr>
          <p:cNvSpPr/>
          <p:nvPr/>
        </p:nvSpPr>
        <p:spPr>
          <a:xfrm>
            <a:off x="6839" y="0"/>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3" name="object 9">
            <a:extLst>
              <a:ext uri="{FF2B5EF4-FFF2-40B4-BE49-F238E27FC236}">
                <a16:creationId xmlns:a16="http://schemas.microsoft.com/office/drawing/2014/main" id="{49B5D657-7A25-4578-A596-DBD8A07B08D1}"/>
              </a:ext>
            </a:extLst>
          </p:cNvPr>
          <p:cNvSpPr txBox="1"/>
          <p:nvPr/>
        </p:nvSpPr>
        <p:spPr>
          <a:xfrm>
            <a:off x="1000813" y="4704002"/>
            <a:ext cx="9994232" cy="1169550"/>
          </a:xfrm>
          <a:prstGeom prst="rect">
            <a:avLst/>
          </a:prstGeom>
        </p:spPr>
        <p:txBody>
          <a:bodyPr vert="horz" wrap="square" lIns="0" tIns="27939" rIns="0" bIns="0" rtlCol="0">
            <a:spAutoFit/>
          </a:bodyPr>
          <a:lstStyle>
            <a:defPPr>
              <a:defRPr lang="es-MX"/>
            </a:defPPr>
            <a:lvl1pPr marL="12700" marR="5080" algn="just">
              <a:lnSpc>
                <a:spcPts val="2850"/>
              </a:lnSpc>
              <a:spcBef>
                <a:spcPts val="219"/>
              </a:spcBef>
              <a:defRPr spc="70">
                <a:solidFill>
                  <a:srgbClr val="FFFFFF"/>
                </a:solidFill>
                <a:latin typeface="Verdana"/>
                <a:cs typeface="Verdana"/>
              </a:defRPr>
            </a:lvl1pPr>
          </a:lstStyle>
          <a:p>
            <a:pPr algn="ctr"/>
            <a:r>
              <a:rPr lang="es-MX" sz="3200" dirty="0">
                <a:latin typeface="Pristina" panose="03060402040406080204" pitchFamily="66" charset="0"/>
              </a:rPr>
              <a:t>“La </a:t>
            </a:r>
            <a:r>
              <a:rPr lang="es-MX" sz="3200" dirty="0">
                <a:solidFill>
                  <a:srgbClr val="00EAFF"/>
                </a:solidFill>
                <a:latin typeface="Pristina" panose="03060402040406080204" pitchFamily="66" charset="0"/>
              </a:rPr>
              <a:t>ciberseguridad</a:t>
            </a:r>
            <a:r>
              <a:rPr lang="es-MX" sz="3200" dirty="0">
                <a:latin typeface="Pristina" panose="03060402040406080204" pitchFamily="66" charset="0"/>
              </a:rPr>
              <a:t> no solo es proteger la información, es proteger nuestra vida”</a:t>
            </a:r>
          </a:p>
          <a:p>
            <a:pPr algn="ctr"/>
            <a:endParaRPr lang="es-MX" sz="2800" dirty="0">
              <a:solidFill>
                <a:srgbClr val="F28E19"/>
              </a:solidFill>
            </a:endParaRPr>
          </a:p>
        </p:txBody>
      </p:sp>
    </p:spTree>
    <p:extLst>
      <p:ext uri="{BB962C8B-B14F-4D97-AF65-F5344CB8AC3E}">
        <p14:creationId xmlns:p14="http://schemas.microsoft.com/office/powerpoint/2010/main" val="340267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FFD648-80A0-449E-811D-614BB94A561F}"/>
              </a:ext>
            </a:extLst>
          </p:cNvPr>
          <p:cNvPicPr>
            <a:picLocks noChangeAspect="1"/>
          </p:cNvPicPr>
          <p:nvPr/>
        </p:nvPicPr>
        <p:blipFill>
          <a:blip r:embed="rId2"/>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C69B1314-3114-495C-B0BA-3B034F0A04DC}"/>
              </a:ext>
            </a:extLst>
          </p:cNvPr>
          <p:cNvSpPr/>
          <p:nvPr/>
        </p:nvSpPr>
        <p:spPr>
          <a:xfrm>
            <a:off x="0" y="0"/>
            <a:ext cx="12192000" cy="6858001"/>
          </a:xfrm>
          <a:prstGeom prst="rect">
            <a:avLst/>
          </a:prstGeom>
          <a:gradFill flip="none" rotWithShape="1">
            <a:gsLst>
              <a:gs pos="100000">
                <a:srgbClr val="000000"/>
              </a:gs>
              <a:gs pos="76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8" name="Subtítulo 16">
            <a:extLst>
              <a:ext uri="{FF2B5EF4-FFF2-40B4-BE49-F238E27FC236}">
                <a16:creationId xmlns:a16="http://schemas.microsoft.com/office/drawing/2014/main" id="{91876EBC-6DAA-468A-8985-AE66780A19ED}"/>
              </a:ext>
            </a:extLst>
          </p:cNvPr>
          <p:cNvSpPr txBox="1">
            <a:spLocks/>
          </p:cNvSpPr>
          <p:nvPr/>
        </p:nvSpPr>
        <p:spPr>
          <a:xfrm>
            <a:off x="3553135" y="4702629"/>
            <a:ext cx="5427579" cy="8671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800" dirty="0">
                <a:solidFill>
                  <a:schemeClr val="bg1"/>
                </a:solidFill>
                <a:latin typeface="Copperplate Gothic Bold" panose="020E0705020206020404" pitchFamily="34" charset="0"/>
              </a:rPr>
              <a:t>ANTICIPARNOS </a:t>
            </a:r>
          </a:p>
          <a:p>
            <a:r>
              <a:rPr lang="es-MX" sz="2800" dirty="0">
                <a:solidFill>
                  <a:schemeClr val="bg1"/>
                </a:solidFill>
                <a:latin typeface="Copperplate Gothic Bold" panose="020E0705020206020404" pitchFamily="34" charset="0"/>
              </a:rPr>
              <a:t>AL ATAQUE</a:t>
            </a:r>
          </a:p>
        </p:txBody>
      </p:sp>
      <p:sp>
        <p:nvSpPr>
          <p:cNvPr id="14" name="Subtítulo 16">
            <a:extLst>
              <a:ext uri="{FF2B5EF4-FFF2-40B4-BE49-F238E27FC236}">
                <a16:creationId xmlns:a16="http://schemas.microsoft.com/office/drawing/2014/main" id="{C5E5A6B1-B401-455A-B08C-2575C573CB0F}"/>
              </a:ext>
            </a:extLst>
          </p:cNvPr>
          <p:cNvSpPr txBox="1">
            <a:spLocks/>
          </p:cNvSpPr>
          <p:nvPr/>
        </p:nvSpPr>
        <p:spPr>
          <a:xfrm>
            <a:off x="2101755" y="3245441"/>
            <a:ext cx="8447964" cy="4642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4400" b="1" dirty="0">
                <a:solidFill>
                  <a:srgbClr val="F28E19"/>
                </a:solidFill>
                <a:latin typeface="Verdana" panose="020B0604030504040204" pitchFamily="34" charset="0"/>
                <a:ea typeface="Verdana" panose="020B0604030504040204" pitchFamily="34" charset="0"/>
              </a:rPr>
              <a:t>Análisis de vulnerabilidad </a:t>
            </a:r>
          </a:p>
        </p:txBody>
      </p:sp>
    </p:spTree>
    <p:extLst>
      <p:ext uri="{BB962C8B-B14F-4D97-AF65-F5344CB8AC3E}">
        <p14:creationId xmlns:p14="http://schemas.microsoft.com/office/powerpoint/2010/main" val="101931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69B1314-3114-495C-B0BA-3B034F0A04DC}"/>
              </a:ext>
            </a:extLst>
          </p:cNvPr>
          <p:cNvSpPr/>
          <p:nvPr/>
        </p:nvSpPr>
        <p:spPr>
          <a:xfrm>
            <a:off x="-13842" y="0"/>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2">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9" name="Imagen 18">
            <a:extLst>
              <a:ext uri="{FF2B5EF4-FFF2-40B4-BE49-F238E27FC236}">
                <a16:creationId xmlns:a16="http://schemas.microsoft.com/office/drawing/2014/main" id="{FC62D482-AEBD-438F-94FE-E4870BCEAF7C}"/>
              </a:ext>
            </a:extLst>
          </p:cNvPr>
          <p:cNvPicPr>
            <a:picLocks noChangeAspect="1"/>
          </p:cNvPicPr>
          <p:nvPr/>
        </p:nvPicPr>
        <p:blipFill>
          <a:blip r:embed="rId3"/>
          <a:stretch>
            <a:fillRect/>
          </a:stretch>
        </p:blipFill>
        <p:spPr>
          <a:xfrm>
            <a:off x="6838460" y="821651"/>
            <a:ext cx="5179623" cy="4703336"/>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1" name="object 4">
            <a:extLst>
              <a:ext uri="{FF2B5EF4-FFF2-40B4-BE49-F238E27FC236}">
                <a16:creationId xmlns:a16="http://schemas.microsoft.com/office/drawing/2014/main" id="{E6175DA2-81F4-46D8-A520-0209C8507FBF}"/>
              </a:ext>
            </a:extLst>
          </p:cNvPr>
          <p:cNvSpPr txBox="1"/>
          <p:nvPr/>
        </p:nvSpPr>
        <p:spPr>
          <a:xfrm>
            <a:off x="755196" y="2570003"/>
            <a:ext cx="5923189" cy="2412840"/>
          </a:xfrm>
          <a:prstGeom prst="rect">
            <a:avLst/>
          </a:prstGeom>
        </p:spPr>
        <p:txBody>
          <a:bodyPr vert="horz" wrap="square" lIns="0" tIns="56515" rIns="0" bIns="0" rtlCol="0">
            <a:spAutoFit/>
          </a:bodyPr>
          <a:lstStyle/>
          <a:p>
            <a:pPr marL="12700" algn="just">
              <a:lnSpc>
                <a:spcPct val="100000"/>
              </a:lnSpc>
              <a:spcBef>
                <a:spcPts val="445"/>
              </a:spcBef>
            </a:pPr>
            <a:r>
              <a:rPr sz="1900" spc="-80" dirty="0">
                <a:solidFill>
                  <a:srgbClr val="00E1FF"/>
                </a:solidFill>
                <a:latin typeface="Verdana"/>
                <a:cs typeface="Verdana"/>
              </a:rPr>
              <a:t>Pruebas</a:t>
            </a:r>
            <a:r>
              <a:rPr sz="1900" spc="-235" dirty="0">
                <a:solidFill>
                  <a:srgbClr val="00E1FF"/>
                </a:solidFill>
                <a:latin typeface="Verdana"/>
                <a:cs typeface="Verdana"/>
              </a:rPr>
              <a:t> </a:t>
            </a:r>
            <a:r>
              <a:rPr sz="1900" spc="-55" dirty="0">
                <a:solidFill>
                  <a:srgbClr val="00E1FF"/>
                </a:solidFill>
                <a:latin typeface="Verdana"/>
                <a:cs typeface="Verdana"/>
              </a:rPr>
              <a:t>de</a:t>
            </a:r>
            <a:r>
              <a:rPr sz="1900" spc="-235" dirty="0">
                <a:solidFill>
                  <a:srgbClr val="00E1FF"/>
                </a:solidFill>
                <a:latin typeface="Verdana"/>
                <a:cs typeface="Verdana"/>
              </a:rPr>
              <a:t> </a:t>
            </a:r>
            <a:r>
              <a:rPr sz="1900" spc="-130" dirty="0">
                <a:solidFill>
                  <a:srgbClr val="00E1FF"/>
                </a:solidFill>
                <a:latin typeface="Verdana"/>
                <a:cs typeface="Verdana"/>
              </a:rPr>
              <a:t>Caja</a:t>
            </a:r>
            <a:r>
              <a:rPr sz="1900" spc="-235" dirty="0">
                <a:solidFill>
                  <a:srgbClr val="00E1FF"/>
                </a:solidFill>
                <a:latin typeface="Verdana"/>
                <a:cs typeface="Verdana"/>
              </a:rPr>
              <a:t> </a:t>
            </a:r>
            <a:r>
              <a:rPr sz="1900" spc="-85" dirty="0">
                <a:solidFill>
                  <a:srgbClr val="00E1FF"/>
                </a:solidFill>
                <a:latin typeface="Verdana"/>
                <a:cs typeface="Verdana"/>
              </a:rPr>
              <a:t>Negra</a:t>
            </a:r>
            <a:r>
              <a:rPr sz="1900" spc="-235" dirty="0">
                <a:solidFill>
                  <a:srgbClr val="00E1FF"/>
                </a:solidFill>
                <a:latin typeface="Verdana"/>
                <a:cs typeface="Verdana"/>
              </a:rPr>
              <a:t> </a:t>
            </a:r>
            <a:r>
              <a:rPr sz="1900" spc="-170" dirty="0">
                <a:solidFill>
                  <a:srgbClr val="00E1FF"/>
                </a:solidFill>
                <a:latin typeface="Verdana"/>
                <a:cs typeface="Verdana"/>
              </a:rPr>
              <a:t>-</a:t>
            </a:r>
            <a:r>
              <a:rPr sz="1900" spc="-235" dirty="0">
                <a:solidFill>
                  <a:srgbClr val="00E1FF"/>
                </a:solidFill>
                <a:latin typeface="Verdana"/>
                <a:cs typeface="Verdana"/>
              </a:rPr>
              <a:t> </a:t>
            </a:r>
            <a:r>
              <a:rPr sz="1900" spc="-75" dirty="0">
                <a:solidFill>
                  <a:srgbClr val="00E1FF"/>
                </a:solidFill>
                <a:latin typeface="Verdana"/>
                <a:cs typeface="Verdana"/>
              </a:rPr>
              <a:t>“Black</a:t>
            </a:r>
            <a:r>
              <a:rPr sz="1900" spc="-229" dirty="0">
                <a:solidFill>
                  <a:srgbClr val="00E1FF"/>
                </a:solidFill>
                <a:latin typeface="Verdana"/>
                <a:cs typeface="Verdana"/>
              </a:rPr>
              <a:t> </a:t>
            </a:r>
            <a:r>
              <a:rPr sz="1900" spc="-80" dirty="0">
                <a:solidFill>
                  <a:srgbClr val="00E1FF"/>
                </a:solidFill>
                <a:latin typeface="Verdana"/>
                <a:cs typeface="Verdana"/>
              </a:rPr>
              <a:t>Box”</a:t>
            </a:r>
            <a:r>
              <a:rPr sz="1900" spc="-235" dirty="0">
                <a:solidFill>
                  <a:srgbClr val="00E1FF"/>
                </a:solidFill>
                <a:latin typeface="Verdana"/>
                <a:cs typeface="Verdana"/>
              </a:rPr>
              <a:t> </a:t>
            </a:r>
            <a:r>
              <a:rPr sz="1900" spc="-210" dirty="0">
                <a:solidFill>
                  <a:srgbClr val="00E1FF"/>
                </a:solidFill>
                <a:latin typeface="Verdana"/>
                <a:cs typeface="Verdana"/>
              </a:rPr>
              <a:t>/</a:t>
            </a:r>
            <a:r>
              <a:rPr sz="1900" spc="-235" dirty="0">
                <a:solidFill>
                  <a:srgbClr val="00E1FF"/>
                </a:solidFill>
                <a:latin typeface="Verdana"/>
                <a:cs typeface="Verdana"/>
              </a:rPr>
              <a:t> </a:t>
            </a:r>
            <a:r>
              <a:rPr sz="1900" spc="-30" dirty="0">
                <a:solidFill>
                  <a:srgbClr val="00E1FF"/>
                </a:solidFill>
                <a:latin typeface="Verdana"/>
                <a:cs typeface="Verdana"/>
              </a:rPr>
              <a:t>“Blind</a:t>
            </a:r>
            <a:r>
              <a:rPr sz="1900" spc="-235" dirty="0">
                <a:solidFill>
                  <a:srgbClr val="00E1FF"/>
                </a:solidFill>
                <a:latin typeface="Verdana"/>
                <a:cs typeface="Verdana"/>
              </a:rPr>
              <a:t> </a:t>
            </a:r>
            <a:r>
              <a:rPr sz="1900" spc="-75" dirty="0">
                <a:solidFill>
                  <a:srgbClr val="00E1FF"/>
                </a:solidFill>
                <a:latin typeface="Verdana"/>
                <a:cs typeface="Verdana"/>
              </a:rPr>
              <a:t>Black”</a:t>
            </a:r>
            <a:endParaRPr sz="1900" dirty="0">
              <a:latin typeface="Verdana"/>
              <a:cs typeface="Verdana"/>
            </a:endParaRPr>
          </a:p>
          <a:p>
            <a:pPr marL="12700" marR="8890" algn="just">
              <a:lnSpc>
                <a:spcPct val="115100"/>
              </a:lnSpc>
            </a:pPr>
            <a:r>
              <a:rPr sz="1900" spc="-65" dirty="0">
                <a:solidFill>
                  <a:srgbClr val="FFFFFF"/>
                </a:solidFill>
                <a:latin typeface="Verdana"/>
                <a:cs typeface="Verdana"/>
              </a:rPr>
              <a:t>Consiste</a:t>
            </a:r>
            <a:r>
              <a:rPr sz="1900" spc="-160" dirty="0">
                <a:solidFill>
                  <a:srgbClr val="FFFFFF"/>
                </a:solidFill>
                <a:latin typeface="Verdana"/>
                <a:cs typeface="Verdana"/>
              </a:rPr>
              <a:t> </a:t>
            </a:r>
            <a:r>
              <a:rPr sz="1900" spc="-50" dirty="0">
                <a:solidFill>
                  <a:srgbClr val="FFFFFF"/>
                </a:solidFill>
                <a:latin typeface="Verdana"/>
                <a:cs typeface="Verdana"/>
              </a:rPr>
              <a:t>en</a:t>
            </a:r>
            <a:r>
              <a:rPr sz="1900" spc="-160" dirty="0">
                <a:solidFill>
                  <a:srgbClr val="FFFFFF"/>
                </a:solidFill>
                <a:latin typeface="Verdana"/>
                <a:cs typeface="Verdana"/>
              </a:rPr>
              <a:t> </a:t>
            </a:r>
            <a:r>
              <a:rPr sz="1900" spc="-50" dirty="0">
                <a:solidFill>
                  <a:srgbClr val="FFFFFF"/>
                </a:solidFill>
                <a:latin typeface="Verdana"/>
                <a:cs typeface="Verdana"/>
              </a:rPr>
              <a:t>obtener</a:t>
            </a:r>
            <a:r>
              <a:rPr sz="1900" spc="-160" dirty="0">
                <a:solidFill>
                  <a:srgbClr val="FFFFFF"/>
                </a:solidFill>
                <a:latin typeface="Verdana"/>
                <a:cs typeface="Verdana"/>
              </a:rPr>
              <a:t> </a:t>
            </a:r>
            <a:r>
              <a:rPr sz="1900" spc="-75" dirty="0">
                <a:solidFill>
                  <a:srgbClr val="FFFFFF"/>
                </a:solidFill>
                <a:latin typeface="Verdana"/>
                <a:cs typeface="Verdana"/>
              </a:rPr>
              <a:t>la</a:t>
            </a:r>
            <a:r>
              <a:rPr sz="1900" spc="-160" dirty="0">
                <a:solidFill>
                  <a:srgbClr val="FFFFFF"/>
                </a:solidFill>
                <a:latin typeface="Verdana"/>
                <a:cs typeface="Verdana"/>
              </a:rPr>
              <a:t> </a:t>
            </a:r>
            <a:r>
              <a:rPr sz="1900" spc="-95" dirty="0">
                <a:solidFill>
                  <a:srgbClr val="FFFFFF"/>
                </a:solidFill>
                <a:latin typeface="Verdana"/>
                <a:cs typeface="Verdana"/>
              </a:rPr>
              <a:t>mayor</a:t>
            </a:r>
            <a:r>
              <a:rPr sz="1900" spc="-155" dirty="0">
                <a:solidFill>
                  <a:srgbClr val="FFFFFF"/>
                </a:solidFill>
                <a:latin typeface="Verdana"/>
                <a:cs typeface="Verdana"/>
              </a:rPr>
              <a:t> </a:t>
            </a:r>
            <a:r>
              <a:rPr sz="1900" spc="-30" dirty="0">
                <a:solidFill>
                  <a:srgbClr val="FFFFFF"/>
                </a:solidFill>
                <a:latin typeface="Verdana"/>
                <a:cs typeface="Verdana"/>
              </a:rPr>
              <a:t>información</a:t>
            </a:r>
            <a:r>
              <a:rPr sz="1900" spc="-160" dirty="0">
                <a:solidFill>
                  <a:srgbClr val="FFFFFF"/>
                </a:solidFill>
                <a:latin typeface="Verdana"/>
                <a:cs typeface="Verdana"/>
              </a:rPr>
              <a:t> </a:t>
            </a:r>
            <a:r>
              <a:rPr sz="1900" spc="-40" dirty="0">
                <a:solidFill>
                  <a:srgbClr val="FFFFFF"/>
                </a:solidFill>
                <a:latin typeface="Verdana"/>
                <a:cs typeface="Verdana"/>
              </a:rPr>
              <a:t>posible</a:t>
            </a:r>
            <a:r>
              <a:rPr sz="1900" spc="-160" dirty="0">
                <a:solidFill>
                  <a:srgbClr val="FFFFFF"/>
                </a:solidFill>
                <a:latin typeface="Verdana"/>
                <a:cs typeface="Verdana"/>
              </a:rPr>
              <a:t> </a:t>
            </a:r>
            <a:r>
              <a:rPr sz="1900" spc="-20" dirty="0">
                <a:solidFill>
                  <a:srgbClr val="FFFFFF"/>
                </a:solidFill>
                <a:latin typeface="Verdana"/>
                <a:cs typeface="Verdana"/>
              </a:rPr>
              <a:t>debido</a:t>
            </a:r>
            <a:r>
              <a:rPr sz="1900" spc="-160" dirty="0">
                <a:solidFill>
                  <a:srgbClr val="FFFFFF"/>
                </a:solidFill>
                <a:latin typeface="Verdana"/>
                <a:cs typeface="Verdana"/>
              </a:rPr>
              <a:t> </a:t>
            </a:r>
            <a:r>
              <a:rPr sz="1900" spc="-175" dirty="0">
                <a:solidFill>
                  <a:srgbClr val="FFFFFF"/>
                </a:solidFill>
                <a:latin typeface="Verdana"/>
                <a:cs typeface="Verdana"/>
              </a:rPr>
              <a:t>a</a:t>
            </a:r>
            <a:r>
              <a:rPr sz="1900" spc="-155" dirty="0">
                <a:solidFill>
                  <a:srgbClr val="FFFFFF"/>
                </a:solidFill>
                <a:latin typeface="Verdana"/>
                <a:cs typeface="Verdana"/>
              </a:rPr>
              <a:t> </a:t>
            </a:r>
            <a:r>
              <a:rPr sz="1900" spc="-55" dirty="0">
                <a:solidFill>
                  <a:srgbClr val="FFFFFF"/>
                </a:solidFill>
                <a:latin typeface="Verdana"/>
                <a:cs typeface="Verdana"/>
              </a:rPr>
              <a:t>que</a:t>
            </a:r>
            <a:r>
              <a:rPr sz="1900" spc="-160" dirty="0">
                <a:solidFill>
                  <a:srgbClr val="FFFFFF"/>
                </a:solidFill>
                <a:latin typeface="Verdana"/>
                <a:cs typeface="Verdana"/>
              </a:rPr>
              <a:t> </a:t>
            </a:r>
            <a:r>
              <a:rPr sz="1900" dirty="0">
                <a:solidFill>
                  <a:srgbClr val="FFFFFF"/>
                </a:solidFill>
                <a:latin typeface="Verdana"/>
                <a:cs typeface="Verdana"/>
              </a:rPr>
              <a:t>no</a:t>
            </a:r>
            <a:r>
              <a:rPr sz="1900" spc="-160" dirty="0">
                <a:solidFill>
                  <a:srgbClr val="FFFFFF"/>
                </a:solidFill>
                <a:latin typeface="Verdana"/>
                <a:cs typeface="Verdana"/>
              </a:rPr>
              <a:t> </a:t>
            </a:r>
            <a:r>
              <a:rPr sz="1900" spc="-130" dirty="0">
                <a:solidFill>
                  <a:srgbClr val="FFFFFF"/>
                </a:solidFill>
                <a:latin typeface="Verdana"/>
                <a:cs typeface="Verdana"/>
              </a:rPr>
              <a:t>se</a:t>
            </a:r>
            <a:r>
              <a:rPr sz="1900" spc="-160" dirty="0">
                <a:solidFill>
                  <a:srgbClr val="FFFFFF"/>
                </a:solidFill>
                <a:latin typeface="Verdana"/>
                <a:cs typeface="Verdana"/>
              </a:rPr>
              <a:t> </a:t>
            </a:r>
            <a:r>
              <a:rPr sz="1900" spc="-50" dirty="0">
                <a:solidFill>
                  <a:srgbClr val="FFFFFF"/>
                </a:solidFill>
                <a:latin typeface="Verdana"/>
                <a:cs typeface="Verdana"/>
              </a:rPr>
              <a:t>tiene</a:t>
            </a:r>
            <a:r>
              <a:rPr sz="1900" spc="-155" dirty="0">
                <a:solidFill>
                  <a:srgbClr val="FFFFFF"/>
                </a:solidFill>
                <a:latin typeface="Verdana"/>
                <a:cs typeface="Verdana"/>
              </a:rPr>
              <a:t> </a:t>
            </a:r>
            <a:r>
              <a:rPr sz="1900" spc="-15" dirty="0">
                <a:solidFill>
                  <a:srgbClr val="FFFFFF"/>
                </a:solidFill>
                <a:latin typeface="Verdana"/>
                <a:cs typeface="Verdana"/>
              </a:rPr>
              <a:t>ningún</a:t>
            </a:r>
            <a:r>
              <a:rPr sz="1900" spc="-160" dirty="0">
                <a:solidFill>
                  <a:srgbClr val="FFFFFF"/>
                </a:solidFill>
                <a:latin typeface="Verdana"/>
                <a:cs typeface="Verdana"/>
              </a:rPr>
              <a:t> </a:t>
            </a:r>
            <a:r>
              <a:rPr sz="1900" spc="-25" dirty="0">
                <a:solidFill>
                  <a:srgbClr val="FFFFFF"/>
                </a:solidFill>
                <a:latin typeface="Verdana"/>
                <a:cs typeface="Verdana"/>
              </a:rPr>
              <a:t>conocimiento</a:t>
            </a:r>
            <a:r>
              <a:rPr sz="1900" spc="-160" dirty="0">
                <a:solidFill>
                  <a:srgbClr val="FFFFFF"/>
                </a:solidFill>
                <a:latin typeface="Verdana"/>
                <a:cs typeface="Verdana"/>
              </a:rPr>
              <a:t> </a:t>
            </a:r>
            <a:r>
              <a:rPr sz="1900" spc="15" dirty="0">
                <a:solidFill>
                  <a:srgbClr val="FFFFFF"/>
                </a:solidFill>
                <a:latin typeface="Verdana"/>
                <a:cs typeface="Verdana"/>
              </a:rPr>
              <a:t>ni </a:t>
            </a:r>
            <a:r>
              <a:rPr sz="1900" spc="-655" dirty="0">
                <a:solidFill>
                  <a:srgbClr val="FFFFFF"/>
                </a:solidFill>
                <a:latin typeface="Verdana"/>
                <a:cs typeface="Verdana"/>
              </a:rPr>
              <a:t> </a:t>
            </a:r>
            <a:r>
              <a:rPr sz="1900" spc="-30" dirty="0">
                <a:solidFill>
                  <a:srgbClr val="FFFFFF"/>
                </a:solidFill>
                <a:latin typeface="Verdana"/>
                <a:cs typeface="Verdana"/>
              </a:rPr>
              <a:t>información</a:t>
            </a:r>
            <a:r>
              <a:rPr sz="1900" spc="-120" dirty="0">
                <a:solidFill>
                  <a:srgbClr val="FFFFFF"/>
                </a:solidFill>
                <a:latin typeface="Verdana"/>
                <a:cs typeface="Verdana"/>
              </a:rPr>
              <a:t> </a:t>
            </a:r>
            <a:r>
              <a:rPr sz="1900" spc="-70" dirty="0">
                <a:solidFill>
                  <a:srgbClr val="FFFFFF"/>
                </a:solidFill>
                <a:latin typeface="Verdana"/>
                <a:cs typeface="Verdana"/>
              </a:rPr>
              <a:t>previa</a:t>
            </a:r>
            <a:r>
              <a:rPr sz="1900" spc="-120" dirty="0">
                <a:solidFill>
                  <a:srgbClr val="FFFFFF"/>
                </a:solidFill>
                <a:latin typeface="Verdana"/>
                <a:cs typeface="Verdana"/>
              </a:rPr>
              <a:t> </a:t>
            </a:r>
            <a:r>
              <a:rPr sz="1900" spc="-70" dirty="0">
                <a:solidFill>
                  <a:srgbClr val="FFFFFF"/>
                </a:solidFill>
                <a:latin typeface="Verdana"/>
                <a:cs typeface="Verdana"/>
              </a:rPr>
              <a:t>sobre</a:t>
            </a:r>
            <a:r>
              <a:rPr sz="1900" spc="-120" dirty="0">
                <a:solidFill>
                  <a:srgbClr val="FFFFFF"/>
                </a:solidFill>
                <a:latin typeface="Verdana"/>
                <a:cs typeface="Verdana"/>
              </a:rPr>
              <a:t> </a:t>
            </a:r>
            <a:r>
              <a:rPr sz="1900" spc="-45" dirty="0">
                <a:solidFill>
                  <a:srgbClr val="FFFFFF"/>
                </a:solidFill>
                <a:latin typeface="Verdana"/>
                <a:cs typeface="Verdana"/>
              </a:rPr>
              <a:t>el</a:t>
            </a:r>
            <a:r>
              <a:rPr sz="1900" spc="-120" dirty="0">
                <a:solidFill>
                  <a:srgbClr val="FFFFFF"/>
                </a:solidFill>
                <a:latin typeface="Verdana"/>
                <a:cs typeface="Verdana"/>
              </a:rPr>
              <a:t> </a:t>
            </a:r>
            <a:r>
              <a:rPr sz="1900" spc="-114" dirty="0">
                <a:solidFill>
                  <a:srgbClr val="FFFFFF"/>
                </a:solidFill>
                <a:latin typeface="Verdana"/>
                <a:cs typeface="Verdana"/>
              </a:rPr>
              <a:t>sistema</a:t>
            </a:r>
            <a:r>
              <a:rPr sz="1900" spc="-120" dirty="0">
                <a:solidFill>
                  <a:srgbClr val="FFFFFF"/>
                </a:solidFill>
                <a:latin typeface="Verdana"/>
                <a:cs typeface="Verdana"/>
              </a:rPr>
              <a:t> </a:t>
            </a:r>
            <a:r>
              <a:rPr sz="1900" spc="-5" dirty="0">
                <a:solidFill>
                  <a:srgbClr val="FFFFFF"/>
                </a:solidFill>
                <a:latin typeface="Verdana"/>
                <a:cs typeface="Verdana"/>
              </a:rPr>
              <a:t>o</a:t>
            </a:r>
            <a:r>
              <a:rPr sz="1900" spc="-120" dirty="0">
                <a:solidFill>
                  <a:srgbClr val="FFFFFF"/>
                </a:solidFill>
                <a:latin typeface="Verdana"/>
                <a:cs typeface="Verdana"/>
              </a:rPr>
              <a:t> </a:t>
            </a:r>
            <a:r>
              <a:rPr sz="1900" spc="-50" dirty="0">
                <a:solidFill>
                  <a:srgbClr val="FFFFFF"/>
                </a:solidFill>
                <a:latin typeface="Verdana"/>
                <a:cs typeface="Verdana"/>
              </a:rPr>
              <a:t>red</a:t>
            </a:r>
            <a:r>
              <a:rPr sz="1900" spc="-120" dirty="0">
                <a:solidFill>
                  <a:srgbClr val="FFFFFF"/>
                </a:solidFill>
                <a:latin typeface="Verdana"/>
                <a:cs typeface="Verdana"/>
              </a:rPr>
              <a:t> </a:t>
            </a:r>
            <a:r>
              <a:rPr sz="1900" spc="-175" dirty="0">
                <a:solidFill>
                  <a:srgbClr val="FFFFFF"/>
                </a:solidFill>
                <a:latin typeface="Verdana"/>
                <a:cs typeface="Verdana"/>
              </a:rPr>
              <a:t>a</a:t>
            </a:r>
            <a:r>
              <a:rPr sz="1900" spc="-114" dirty="0">
                <a:solidFill>
                  <a:srgbClr val="FFFFFF"/>
                </a:solidFill>
                <a:latin typeface="Verdana"/>
                <a:cs typeface="Verdana"/>
              </a:rPr>
              <a:t> </a:t>
            </a:r>
            <a:r>
              <a:rPr sz="1900" spc="-100" dirty="0">
                <a:solidFill>
                  <a:srgbClr val="FFFFFF"/>
                </a:solidFill>
                <a:latin typeface="Verdana"/>
                <a:cs typeface="Verdana"/>
              </a:rPr>
              <a:t>ser</a:t>
            </a:r>
            <a:r>
              <a:rPr sz="1900" spc="-120" dirty="0">
                <a:solidFill>
                  <a:srgbClr val="FFFFFF"/>
                </a:solidFill>
                <a:latin typeface="Verdana"/>
                <a:cs typeface="Verdana"/>
              </a:rPr>
              <a:t> </a:t>
            </a:r>
            <a:r>
              <a:rPr sz="1900" spc="-85" dirty="0">
                <a:solidFill>
                  <a:srgbClr val="FFFFFF"/>
                </a:solidFill>
                <a:latin typeface="Verdana"/>
                <a:cs typeface="Verdana"/>
              </a:rPr>
              <a:t>analizado.</a:t>
            </a:r>
            <a:r>
              <a:rPr sz="1900" spc="-120" dirty="0">
                <a:solidFill>
                  <a:srgbClr val="FFFFFF"/>
                </a:solidFill>
                <a:latin typeface="Verdana"/>
                <a:cs typeface="Verdana"/>
              </a:rPr>
              <a:t> </a:t>
            </a:r>
            <a:r>
              <a:rPr sz="1900" spc="-80" dirty="0">
                <a:solidFill>
                  <a:srgbClr val="FFFFFF"/>
                </a:solidFill>
                <a:latin typeface="Verdana"/>
                <a:cs typeface="Verdana"/>
              </a:rPr>
              <a:t>Es</a:t>
            </a:r>
            <a:r>
              <a:rPr sz="1900" spc="-120" dirty="0">
                <a:solidFill>
                  <a:srgbClr val="FFFFFF"/>
                </a:solidFill>
                <a:latin typeface="Verdana"/>
                <a:cs typeface="Verdana"/>
              </a:rPr>
              <a:t> </a:t>
            </a:r>
            <a:r>
              <a:rPr sz="1900" spc="-75" dirty="0">
                <a:solidFill>
                  <a:srgbClr val="FFFFFF"/>
                </a:solidFill>
                <a:latin typeface="Verdana"/>
                <a:cs typeface="Verdana"/>
              </a:rPr>
              <a:t>la</a:t>
            </a:r>
            <a:r>
              <a:rPr sz="1900" spc="-120" dirty="0">
                <a:solidFill>
                  <a:srgbClr val="FFFFFF"/>
                </a:solidFill>
                <a:latin typeface="Verdana"/>
                <a:cs typeface="Verdana"/>
              </a:rPr>
              <a:t> </a:t>
            </a:r>
            <a:r>
              <a:rPr sz="1900" spc="-40" dirty="0">
                <a:solidFill>
                  <a:srgbClr val="FFFFFF"/>
                </a:solidFill>
                <a:latin typeface="Verdana"/>
                <a:cs typeface="Verdana"/>
              </a:rPr>
              <a:t>simulación</a:t>
            </a:r>
            <a:r>
              <a:rPr sz="1900" spc="-120" dirty="0">
                <a:solidFill>
                  <a:srgbClr val="FFFFFF"/>
                </a:solidFill>
                <a:latin typeface="Verdana"/>
                <a:cs typeface="Verdana"/>
              </a:rPr>
              <a:t> </a:t>
            </a:r>
            <a:r>
              <a:rPr sz="1900" spc="-65" dirty="0">
                <a:solidFill>
                  <a:srgbClr val="FFFFFF"/>
                </a:solidFill>
                <a:latin typeface="Verdana"/>
                <a:cs typeface="Verdana"/>
              </a:rPr>
              <a:t>perfecta</a:t>
            </a:r>
            <a:r>
              <a:rPr sz="1900" spc="-120" dirty="0">
                <a:solidFill>
                  <a:srgbClr val="FFFFFF"/>
                </a:solidFill>
                <a:latin typeface="Verdana"/>
                <a:cs typeface="Verdana"/>
              </a:rPr>
              <a:t> </a:t>
            </a:r>
            <a:r>
              <a:rPr sz="1900" spc="-55" dirty="0">
                <a:solidFill>
                  <a:srgbClr val="FFFFFF"/>
                </a:solidFill>
                <a:latin typeface="Verdana"/>
                <a:cs typeface="Verdana"/>
              </a:rPr>
              <a:t>de</a:t>
            </a:r>
            <a:r>
              <a:rPr sz="1900" spc="-120" dirty="0">
                <a:solidFill>
                  <a:srgbClr val="FFFFFF"/>
                </a:solidFill>
                <a:latin typeface="Verdana"/>
                <a:cs typeface="Verdana"/>
              </a:rPr>
              <a:t> </a:t>
            </a:r>
            <a:r>
              <a:rPr sz="1900" spc="-5" dirty="0">
                <a:solidFill>
                  <a:srgbClr val="FFFFFF"/>
                </a:solidFill>
                <a:latin typeface="Verdana"/>
                <a:cs typeface="Verdana"/>
              </a:rPr>
              <a:t>un</a:t>
            </a:r>
            <a:r>
              <a:rPr sz="1900" spc="-114" dirty="0">
                <a:solidFill>
                  <a:srgbClr val="FFFFFF"/>
                </a:solidFill>
                <a:latin typeface="Verdana"/>
                <a:cs typeface="Verdana"/>
              </a:rPr>
              <a:t> </a:t>
            </a:r>
            <a:r>
              <a:rPr sz="1900" spc="-100" dirty="0">
                <a:solidFill>
                  <a:srgbClr val="FFFFFF"/>
                </a:solidFill>
                <a:latin typeface="Verdana"/>
                <a:cs typeface="Verdana"/>
              </a:rPr>
              <a:t>ataque</a:t>
            </a:r>
            <a:r>
              <a:rPr sz="1900" spc="-120" dirty="0">
                <a:solidFill>
                  <a:srgbClr val="FFFFFF"/>
                </a:solidFill>
                <a:latin typeface="Verdana"/>
                <a:cs typeface="Verdana"/>
              </a:rPr>
              <a:t> </a:t>
            </a:r>
            <a:r>
              <a:rPr sz="1900" spc="-55" dirty="0">
                <a:solidFill>
                  <a:srgbClr val="FFFFFF"/>
                </a:solidFill>
                <a:latin typeface="Verdana"/>
                <a:cs typeface="Verdana"/>
              </a:rPr>
              <a:t>de </a:t>
            </a:r>
            <a:r>
              <a:rPr sz="1900" spc="-660" dirty="0">
                <a:solidFill>
                  <a:srgbClr val="FFFFFF"/>
                </a:solidFill>
                <a:latin typeface="Verdana"/>
                <a:cs typeface="Verdana"/>
              </a:rPr>
              <a:t> </a:t>
            </a:r>
            <a:r>
              <a:rPr sz="1900" spc="-50" dirty="0">
                <a:solidFill>
                  <a:srgbClr val="FFFFFF"/>
                </a:solidFill>
                <a:latin typeface="Verdana"/>
                <a:cs typeface="Verdana"/>
              </a:rPr>
              <a:t>alguien</a:t>
            </a:r>
            <a:r>
              <a:rPr sz="1900" spc="-240" dirty="0">
                <a:solidFill>
                  <a:srgbClr val="FFFFFF"/>
                </a:solidFill>
                <a:latin typeface="Verdana"/>
                <a:cs typeface="Verdana"/>
              </a:rPr>
              <a:t> </a:t>
            </a:r>
            <a:r>
              <a:rPr sz="1900" spc="-55" dirty="0">
                <a:solidFill>
                  <a:srgbClr val="FFFFFF"/>
                </a:solidFill>
                <a:latin typeface="Verdana"/>
                <a:cs typeface="Verdana"/>
              </a:rPr>
              <a:t>que</a:t>
            </a:r>
            <a:r>
              <a:rPr sz="1900" spc="-235" dirty="0">
                <a:solidFill>
                  <a:srgbClr val="FFFFFF"/>
                </a:solidFill>
                <a:latin typeface="Verdana"/>
                <a:cs typeface="Verdana"/>
              </a:rPr>
              <a:t> </a:t>
            </a:r>
            <a:r>
              <a:rPr sz="1900" dirty="0">
                <a:solidFill>
                  <a:srgbClr val="FFFFFF"/>
                </a:solidFill>
                <a:latin typeface="Verdana"/>
                <a:cs typeface="Verdana"/>
              </a:rPr>
              <a:t>no</a:t>
            </a:r>
            <a:r>
              <a:rPr sz="1900" spc="-235" dirty="0">
                <a:solidFill>
                  <a:srgbClr val="FFFFFF"/>
                </a:solidFill>
                <a:latin typeface="Verdana"/>
                <a:cs typeface="Verdana"/>
              </a:rPr>
              <a:t> </a:t>
            </a:r>
            <a:r>
              <a:rPr sz="1900" spc="-20" dirty="0">
                <a:solidFill>
                  <a:srgbClr val="FFFFFF"/>
                </a:solidFill>
                <a:latin typeface="Verdana"/>
                <a:cs typeface="Verdana"/>
              </a:rPr>
              <a:t>conoce</a:t>
            </a:r>
            <a:r>
              <a:rPr sz="1900" spc="-235" dirty="0">
                <a:solidFill>
                  <a:srgbClr val="FFFFFF"/>
                </a:solidFill>
                <a:latin typeface="Verdana"/>
                <a:cs typeface="Verdana"/>
              </a:rPr>
              <a:t> </a:t>
            </a:r>
            <a:r>
              <a:rPr sz="1900" spc="-75" dirty="0">
                <a:solidFill>
                  <a:srgbClr val="FFFFFF"/>
                </a:solidFill>
                <a:latin typeface="Verdana"/>
                <a:cs typeface="Verdana"/>
              </a:rPr>
              <a:t>la</a:t>
            </a:r>
            <a:r>
              <a:rPr sz="1900" spc="-235" dirty="0">
                <a:solidFill>
                  <a:srgbClr val="FFFFFF"/>
                </a:solidFill>
                <a:latin typeface="Verdana"/>
                <a:cs typeface="Verdana"/>
              </a:rPr>
              <a:t> </a:t>
            </a:r>
            <a:r>
              <a:rPr sz="1900" spc="-125" dirty="0">
                <a:solidFill>
                  <a:srgbClr val="FFFFFF"/>
                </a:solidFill>
                <a:latin typeface="Verdana"/>
                <a:cs typeface="Verdana"/>
              </a:rPr>
              <a:t>empresa.</a:t>
            </a:r>
            <a:endParaRPr sz="1900" dirty="0">
              <a:latin typeface="Verdana"/>
              <a:cs typeface="Verdana"/>
            </a:endParaRPr>
          </a:p>
          <a:p>
            <a:pPr>
              <a:lnSpc>
                <a:spcPct val="100000"/>
              </a:lnSpc>
              <a:spcBef>
                <a:spcPts val="50"/>
              </a:spcBef>
            </a:pPr>
            <a:endParaRPr sz="2400" dirty="0">
              <a:latin typeface="Verdana"/>
              <a:cs typeface="Verdana"/>
            </a:endParaRPr>
          </a:p>
        </p:txBody>
      </p:sp>
      <p:sp>
        <p:nvSpPr>
          <p:cNvPr id="16" name="Subtítulo 16">
            <a:extLst>
              <a:ext uri="{FF2B5EF4-FFF2-40B4-BE49-F238E27FC236}">
                <a16:creationId xmlns:a16="http://schemas.microsoft.com/office/drawing/2014/main" id="{64CD53CE-D5C3-45DA-93CC-6B6ED8A5FBB2}"/>
              </a:ext>
            </a:extLst>
          </p:cNvPr>
          <p:cNvSpPr txBox="1">
            <a:spLocks/>
          </p:cNvSpPr>
          <p:nvPr/>
        </p:nvSpPr>
        <p:spPr>
          <a:xfrm>
            <a:off x="1345751" y="1059474"/>
            <a:ext cx="4402028" cy="1041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3200" dirty="0">
                <a:solidFill>
                  <a:srgbClr val="F28E19"/>
                </a:solidFill>
                <a:latin typeface="Arial Black" panose="020B0A04020102020204" pitchFamily="34" charset="0"/>
              </a:rPr>
              <a:t>ANÁLISIS DE VULNERABILIDAD </a:t>
            </a:r>
          </a:p>
        </p:txBody>
      </p:sp>
    </p:spTree>
    <p:extLst>
      <p:ext uri="{BB962C8B-B14F-4D97-AF65-F5344CB8AC3E}">
        <p14:creationId xmlns:p14="http://schemas.microsoft.com/office/powerpoint/2010/main" val="209316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69B1314-3114-495C-B0BA-3B034F0A04DC}"/>
              </a:ext>
            </a:extLst>
          </p:cNvPr>
          <p:cNvSpPr/>
          <p:nvPr/>
        </p:nvSpPr>
        <p:spPr>
          <a:xfrm>
            <a:off x="-13842" y="0"/>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2">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8" name="Subtítulo 16">
            <a:extLst>
              <a:ext uri="{FF2B5EF4-FFF2-40B4-BE49-F238E27FC236}">
                <a16:creationId xmlns:a16="http://schemas.microsoft.com/office/drawing/2014/main" id="{FBAD6837-8B61-4B1D-9192-41A1A996DEA9}"/>
              </a:ext>
            </a:extLst>
          </p:cNvPr>
          <p:cNvSpPr txBox="1">
            <a:spLocks/>
          </p:cNvSpPr>
          <p:nvPr/>
        </p:nvSpPr>
        <p:spPr>
          <a:xfrm>
            <a:off x="1476380" y="1002541"/>
            <a:ext cx="4402028" cy="1041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3200" dirty="0">
                <a:solidFill>
                  <a:srgbClr val="F28E19"/>
                </a:solidFill>
                <a:latin typeface="Arial Black" panose="020B0A04020102020204" pitchFamily="34" charset="0"/>
              </a:rPr>
              <a:t>ANÁLISIS DE VULNERABILIDAD </a:t>
            </a:r>
          </a:p>
        </p:txBody>
      </p:sp>
      <p:pic>
        <p:nvPicPr>
          <p:cNvPr id="2" name="Imagen 1">
            <a:extLst>
              <a:ext uri="{FF2B5EF4-FFF2-40B4-BE49-F238E27FC236}">
                <a16:creationId xmlns:a16="http://schemas.microsoft.com/office/drawing/2014/main" id="{62A9EF5A-7731-4B30-9E2B-1DB0448D02E9}"/>
              </a:ext>
            </a:extLst>
          </p:cNvPr>
          <p:cNvPicPr>
            <a:picLocks noChangeAspect="1"/>
          </p:cNvPicPr>
          <p:nvPr/>
        </p:nvPicPr>
        <p:blipFill>
          <a:blip r:embed="rId4"/>
          <a:stretch>
            <a:fillRect/>
          </a:stretch>
        </p:blipFill>
        <p:spPr>
          <a:xfrm>
            <a:off x="6552078" y="1105565"/>
            <a:ext cx="5208815" cy="4528776"/>
          </a:xfrm>
          <a:prstGeom prst="rect">
            <a:avLst/>
          </a:prstGeom>
        </p:spPr>
      </p:pic>
      <p:sp>
        <p:nvSpPr>
          <p:cNvPr id="12" name="object 4">
            <a:extLst>
              <a:ext uri="{FF2B5EF4-FFF2-40B4-BE49-F238E27FC236}">
                <a16:creationId xmlns:a16="http://schemas.microsoft.com/office/drawing/2014/main" id="{B4514481-26BC-4274-AEB8-E56538E4A201}"/>
              </a:ext>
            </a:extLst>
          </p:cNvPr>
          <p:cNvSpPr txBox="1"/>
          <p:nvPr/>
        </p:nvSpPr>
        <p:spPr>
          <a:xfrm>
            <a:off x="717042" y="2256621"/>
            <a:ext cx="5920703" cy="3377720"/>
          </a:xfrm>
          <a:prstGeom prst="rect">
            <a:avLst/>
          </a:prstGeom>
        </p:spPr>
        <p:txBody>
          <a:bodyPr vert="horz" wrap="square" lIns="0" tIns="56515" rIns="0" bIns="0" rtlCol="0">
            <a:spAutoFit/>
          </a:bodyPr>
          <a:lstStyle/>
          <a:p>
            <a:pPr marL="12700" algn="just">
              <a:lnSpc>
                <a:spcPct val="100000"/>
              </a:lnSpc>
            </a:pPr>
            <a:r>
              <a:rPr sz="1900" spc="-80" dirty="0" err="1">
                <a:solidFill>
                  <a:srgbClr val="00E1FF"/>
                </a:solidFill>
                <a:latin typeface="Verdana"/>
                <a:cs typeface="Verdana"/>
              </a:rPr>
              <a:t>Pruebas</a:t>
            </a:r>
            <a:r>
              <a:rPr sz="1900" spc="-235" dirty="0">
                <a:solidFill>
                  <a:srgbClr val="00E1FF"/>
                </a:solidFill>
                <a:latin typeface="Verdana"/>
                <a:cs typeface="Verdana"/>
              </a:rPr>
              <a:t> </a:t>
            </a:r>
            <a:r>
              <a:rPr sz="1900" spc="-55" dirty="0">
                <a:solidFill>
                  <a:srgbClr val="00E1FF"/>
                </a:solidFill>
                <a:latin typeface="Verdana"/>
                <a:cs typeface="Verdana"/>
              </a:rPr>
              <a:t>de</a:t>
            </a:r>
            <a:r>
              <a:rPr sz="1900" spc="-229" dirty="0">
                <a:solidFill>
                  <a:srgbClr val="00E1FF"/>
                </a:solidFill>
                <a:latin typeface="Verdana"/>
                <a:cs typeface="Verdana"/>
              </a:rPr>
              <a:t> </a:t>
            </a:r>
            <a:r>
              <a:rPr sz="1900" spc="-130" dirty="0">
                <a:solidFill>
                  <a:srgbClr val="00E1FF"/>
                </a:solidFill>
                <a:latin typeface="Verdana"/>
                <a:cs typeface="Verdana"/>
              </a:rPr>
              <a:t>Caja</a:t>
            </a:r>
            <a:r>
              <a:rPr sz="1900" spc="-235" dirty="0">
                <a:solidFill>
                  <a:srgbClr val="00E1FF"/>
                </a:solidFill>
                <a:latin typeface="Verdana"/>
                <a:cs typeface="Verdana"/>
              </a:rPr>
              <a:t> </a:t>
            </a:r>
            <a:r>
              <a:rPr sz="1900" spc="-70" dirty="0">
                <a:solidFill>
                  <a:srgbClr val="00E1FF"/>
                </a:solidFill>
                <a:latin typeface="Verdana"/>
                <a:cs typeface="Verdana"/>
              </a:rPr>
              <a:t>Blanca</a:t>
            </a:r>
            <a:r>
              <a:rPr sz="1900" spc="-229" dirty="0">
                <a:solidFill>
                  <a:srgbClr val="00E1FF"/>
                </a:solidFill>
                <a:latin typeface="Verdana"/>
                <a:cs typeface="Verdana"/>
              </a:rPr>
              <a:t> </a:t>
            </a:r>
            <a:r>
              <a:rPr sz="1900" spc="-170" dirty="0">
                <a:solidFill>
                  <a:srgbClr val="00E1FF"/>
                </a:solidFill>
                <a:latin typeface="Verdana"/>
                <a:cs typeface="Verdana"/>
              </a:rPr>
              <a:t>-</a:t>
            </a:r>
            <a:r>
              <a:rPr sz="1900" spc="-229" dirty="0">
                <a:solidFill>
                  <a:srgbClr val="00E1FF"/>
                </a:solidFill>
                <a:latin typeface="Verdana"/>
                <a:cs typeface="Verdana"/>
              </a:rPr>
              <a:t> </a:t>
            </a:r>
            <a:r>
              <a:rPr sz="1900" spc="-30" dirty="0">
                <a:solidFill>
                  <a:srgbClr val="00E1FF"/>
                </a:solidFill>
                <a:latin typeface="Verdana"/>
                <a:cs typeface="Verdana"/>
              </a:rPr>
              <a:t>“White</a:t>
            </a:r>
            <a:r>
              <a:rPr sz="1900" spc="-235" dirty="0">
                <a:solidFill>
                  <a:srgbClr val="00E1FF"/>
                </a:solidFill>
                <a:latin typeface="Verdana"/>
                <a:cs typeface="Verdana"/>
              </a:rPr>
              <a:t> </a:t>
            </a:r>
            <a:r>
              <a:rPr sz="1900" spc="-80" dirty="0">
                <a:solidFill>
                  <a:srgbClr val="00E1FF"/>
                </a:solidFill>
                <a:latin typeface="Verdana"/>
                <a:cs typeface="Verdana"/>
              </a:rPr>
              <a:t>Box”</a:t>
            </a:r>
            <a:r>
              <a:rPr sz="1900" spc="-229" dirty="0">
                <a:solidFill>
                  <a:srgbClr val="00E1FF"/>
                </a:solidFill>
                <a:latin typeface="Verdana"/>
                <a:cs typeface="Verdana"/>
              </a:rPr>
              <a:t> </a:t>
            </a:r>
            <a:r>
              <a:rPr sz="1900" spc="-210" dirty="0">
                <a:solidFill>
                  <a:srgbClr val="00E1FF"/>
                </a:solidFill>
                <a:latin typeface="Verdana"/>
                <a:cs typeface="Verdana"/>
              </a:rPr>
              <a:t>/</a:t>
            </a:r>
            <a:r>
              <a:rPr sz="1900" spc="-229" dirty="0">
                <a:solidFill>
                  <a:srgbClr val="00E1FF"/>
                </a:solidFill>
                <a:latin typeface="Verdana"/>
                <a:cs typeface="Verdana"/>
              </a:rPr>
              <a:t> </a:t>
            </a:r>
            <a:r>
              <a:rPr sz="1900" spc="-20" dirty="0">
                <a:solidFill>
                  <a:srgbClr val="00E1FF"/>
                </a:solidFill>
                <a:latin typeface="Verdana"/>
                <a:cs typeface="Verdana"/>
              </a:rPr>
              <a:t>“Full</a:t>
            </a:r>
            <a:r>
              <a:rPr sz="1900" spc="-235" dirty="0">
                <a:solidFill>
                  <a:srgbClr val="00E1FF"/>
                </a:solidFill>
                <a:latin typeface="Verdana"/>
                <a:cs typeface="Verdana"/>
              </a:rPr>
              <a:t> </a:t>
            </a:r>
            <a:r>
              <a:rPr sz="1900" spc="-60" dirty="0">
                <a:solidFill>
                  <a:srgbClr val="00E1FF"/>
                </a:solidFill>
                <a:latin typeface="Verdana"/>
                <a:cs typeface="Verdana"/>
              </a:rPr>
              <a:t>Disclosure”</a:t>
            </a:r>
            <a:endParaRPr sz="1900" dirty="0">
              <a:latin typeface="Verdana"/>
              <a:cs typeface="Verdana"/>
            </a:endParaRPr>
          </a:p>
          <a:p>
            <a:pPr marL="12700" marR="5715" algn="just">
              <a:lnSpc>
                <a:spcPct val="115100"/>
              </a:lnSpc>
              <a:spcBef>
                <a:spcPts val="5"/>
              </a:spcBef>
            </a:pPr>
            <a:r>
              <a:rPr sz="1900" spc="-65" dirty="0">
                <a:solidFill>
                  <a:srgbClr val="FFFFFF"/>
                </a:solidFill>
                <a:latin typeface="Verdana"/>
                <a:cs typeface="Verdana"/>
              </a:rPr>
              <a:t>Consiste </a:t>
            </a:r>
            <a:r>
              <a:rPr sz="1900" spc="-50" dirty="0">
                <a:solidFill>
                  <a:srgbClr val="FFFFFF"/>
                </a:solidFill>
                <a:latin typeface="Verdana"/>
                <a:cs typeface="Verdana"/>
              </a:rPr>
              <a:t>en </a:t>
            </a:r>
            <a:r>
              <a:rPr sz="1900" spc="-55" dirty="0">
                <a:solidFill>
                  <a:srgbClr val="FFFFFF"/>
                </a:solidFill>
                <a:latin typeface="Verdana"/>
                <a:cs typeface="Verdana"/>
              </a:rPr>
              <a:t>que </a:t>
            </a:r>
            <a:r>
              <a:rPr sz="1900" spc="-45" dirty="0">
                <a:solidFill>
                  <a:srgbClr val="FFFFFF"/>
                </a:solidFill>
                <a:latin typeface="Verdana"/>
                <a:cs typeface="Verdana"/>
              </a:rPr>
              <a:t>el </a:t>
            </a:r>
            <a:r>
              <a:rPr sz="1900" spc="-30" dirty="0">
                <a:solidFill>
                  <a:srgbClr val="FFFFFF"/>
                </a:solidFill>
                <a:latin typeface="Verdana"/>
                <a:cs typeface="Verdana"/>
              </a:rPr>
              <a:t>consultor </a:t>
            </a:r>
            <a:r>
              <a:rPr sz="1900" spc="-50" dirty="0">
                <a:solidFill>
                  <a:srgbClr val="FFFFFF"/>
                </a:solidFill>
                <a:latin typeface="Verdana"/>
                <a:cs typeface="Verdana"/>
              </a:rPr>
              <a:t>tiene </a:t>
            </a:r>
            <a:r>
              <a:rPr sz="1900" spc="-75" dirty="0">
                <a:solidFill>
                  <a:srgbClr val="FFFFFF"/>
                </a:solidFill>
                <a:latin typeface="Verdana"/>
                <a:cs typeface="Verdana"/>
              </a:rPr>
              <a:t>acceso </a:t>
            </a:r>
            <a:r>
              <a:rPr sz="1900" spc="-175" dirty="0">
                <a:solidFill>
                  <a:srgbClr val="FFFFFF"/>
                </a:solidFill>
                <a:latin typeface="Verdana"/>
                <a:cs typeface="Verdana"/>
              </a:rPr>
              <a:t>a </a:t>
            </a:r>
            <a:r>
              <a:rPr sz="1900" spc="-65" dirty="0">
                <a:solidFill>
                  <a:srgbClr val="FFFFFF"/>
                </a:solidFill>
                <a:latin typeface="Verdana"/>
                <a:cs typeface="Verdana"/>
              </a:rPr>
              <a:t>toda </a:t>
            </a:r>
            <a:r>
              <a:rPr sz="1900" spc="-75" dirty="0">
                <a:solidFill>
                  <a:srgbClr val="FFFFFF"/>
                </a:solidFill>
                <a:latin typeface="Verdana"/>
                <a:cs typeface="Verdana"/>
              </a:rPr>
              <a:t>la </a:t>
            </a:r>
            <a:r>
              <a:rPr sz="1900" spc="-50" dirty="0">
                <a:solidFill>
                  <a:srgbClr val="FFFFFF"/>
                </a:solidFill>
                <a:latin typeface="Verdana"/>
                <a:cs typeface="Verdana"/>
              </a:rPr>
              <a:t>información, </a:t>
            </a:r>
            <a:r>
              <a:rPr sz="1900" spc="-130" dirty="0">
                <a:solidFill>
                  <a:srgbClr val="FFFFFF"/>
                </a:solidFill>
                <a:latin typeface="Verdana"/>
                <a:cs typeface="Verdana"/>
              </a:rPr>
              <a:t>es </a:t>
            </a:r>
            <a:r>
              <a:rPr sz="1900" spc="-60" dirty="0">
                <a:solidFill>
                  <a:srgbClr val="FFFFFF"/>
                </a:solidFill>
                <a:latin typeface="Verdana"/>
                <a:cs typeface="Verdana"/>
              </a:rPr>
              <a:t>decir, </a:t>
            </a:r>
            <a:r>
              <a:rPr sz="1900" spc="-70" dirty="0">
                <a:solidFill>
                  <a:srgbClr val="FFFFFF"/>
                </a:solidFill>
                <a:latin typeface="Verdana"/>
                <a:cs typeface="Verdana"/>
              </a:rPr>
              <a:t>infraestructura, </a:t>
            </a:r>
            <a:r>
              <a:rPr sz="1900" spc="-40" dirty="0">
                <a:solidFill>
                  <a:srgbClr val="FFFFFF"/>
                </a:solidFill>
                <a:latin typeface="Verdana"/>
                <a:cs typeface="Verdana"/>
              </a:rPr>
              <a:t>topología </a:t>
            </a:r>
            <a:r>
              <a:rPr sz="1900" spc="-655" dirty="0">
                <a:solidFill>
                  <a:srgbClr val="FFFFFF"/>
                </a:solidFill>
                <a:latin typeface="Verdana"/>
                <a:cs typeface="Verdana"/>
              </a:rPr>
              <a:t> </a:t>
            </a:r>
            <a:r>
              <a:rPr sz="1900" spc="-55" dirty="0">
                <a:solidFill>
                  <a:srgbClr val="FFFFFF"/>
                </a:solidFill>
                <a:latin typeface="Verdana"/>
                <a:cs typeface="Verdana"/>
              </a:rPr>
              <a:t>de</a:t>
            </a:r>
            <a:r>
              <a:rPr sz="1900" spc="-114" dirty="0">
                <a:solidFill>
                  <a:srgbClr val="FFFFFF"/>
                </a:solidFill>
                <a:latin typeface="Verdana"/>
                <a:cs typeface="Verdana"/>
              </a:rPr>
              <a:t> </a:t>
            </a:r>
            <a:r>
              <a:rPr sz="1900" spc="-105" dirty="0">
                <a:solidFill>
                  <a:srgbClr val="FFFFFF"/>
                </a:solidFill>
                <a:latin typeface="Verdana"/>
                <a:cs typeface="Verdana"/>
              </a:rPr>
              <a:t>Red,</a:t>
            </a:r>
            <a:r>
              <a:rPr sz="1900" spc="-110" dirty="0">
                <a:solidFill>
                  <a:srgbClr val="FFFFFF"/>
                </a:solidFill>
                <a:latin typeface="Verdana"/>
                <a:cs typeface="Verdana"/>
              </a:rPr>
              <a:t> </a:t>
            </a:r>
            <a:r>
              <a:rPr sz="1900" spc="-40" dirty="0">
                <a:solidFill>
                  <a:srgbClr val="FFFFFF"/>
                </a:solidFill>
                <a:latin typeface="Verdana"/>
                <a:cs typeface="Verdana"/>
              </a:rPr>
              <a:t>Direcciones</a:t>
            </a:r>
            <a:r>
              <a:rPr sz="1900" spc="-110" dirty="0">
                <a:solidFill>
                  <a:srgbClr val="FFFFFF"/>
                </a:solidFill>
                <a:latin typeface="Verdana"/>
                <a:cs typeface="Verdana"/>
              </a:rPr>
              <a:t> </a:t>
            </a:r>
            <a:r>
              <a:rPr sz="1900" spc="-150" dirty="0">
                <a:solidFill>
                  <a:srgbClr val="FFFFFF"/>
                </a:solidFill>
                <a:latin typeface="Verdana"/>
                <a:cs typeface="Verdana"/>
              </a:rPr>
              <a:t>IP,</a:t>
            </a:r>
            <a:r>
              <a:rPr sz="1900" spc="-110" dirty="0">
                <a:solidFill>
                  <a:srgbClr val="FFFFFF"/>
                </a:solidFill>
                <a:latin typeface="Verdana"/>
                <a:cs typeface="Verdana"/>
              </a:rPr>
              <a:t> </a:t>
            </a:r>
            <a:r>
              <a:rPr sz="1900" spc="-20" dirty="0">
                <a:solidFill>
                  <a:srgbClr val="FFFFFF"/>
                </a:solidFill>
                <a:latin typeface="Verdana"/>
                <a:cs typeface="Verdana"/>
              </a:rPr>
              <a:t>código</a:t>
            </a:r>
            <a:r>
              <a:rPr sz="1900" spc="-110" dirty="0">
                <a:solidFill>
                  <a:srgbClr val="FFFFFF"/>
                </a:solidFill>
                <a:latin typeface="Verdana"/>
                <a:cs typeface="Verdana"/>
              </a:rPr>
              <a:t> </a:t>
            </a:r>
            <a:r>
              <a:rPr sz="1900" spc="-55" dirty="0">
                <a:solidFill>
                  <a:srgbClr val="FFFFFF"/>
                </a:solidFill>
                <a:latin typeface="Verdana"/>
                <a:cs typeface="Verdana"/>
              </a:rPr>
              <a:t>fuente</a:t>
            </a:r>
            <a:r>
              <a:rPr sz="1900" spc="-110" dirty="0">
                <a:solidFill>
                  <a:srgbClr val="FFFFFF"/>
                </a:solidFill>
                <a:latin typeface="Verdana"/>
                <a:cs typeface="Verdana"/>
              </a:rPr>
              <a:t> </a:t>
            </a:r>
            <a:r>
              <a:rPr sz="1900" spc="-55" dirty="0">
                <a:solidFill>
                  <a:srgbClr val="FFFFFF"/>
                </a:solidFill>
                <a:latin typeface="Verdana"/>
                <a:cs typeface="Verdana"/>
              </a:rPr>
              <a:t>de</a:t>
            </a:r>
            <a:r>
              <a:rPr sz="1900" spc="-110" dirty="0">
                <a:solidFill>
                  <a:srgbClr val="FFFFFF"/>
                </a:solidFill>
                <a:latin typeface="Verdana"/>
                <a:cs typeface="Verdana"/>
              </a:rPr>
              <a:t> </a:t>
            </a:r>
            <a:r>
              <a:rPr sz="1900" spc="-45" dirty="0">
                <a:solidFill>
                  <a:srgbClr val="FFFFFF"/>
                </a:solidFill>
                <a:latin typeface="Verdana"/>
                <a:cs typeface="Verdana"/>
              </a:rPr>
              <a:t>los</a:t>
            </a:r>
            <a:r>
              <a:rPr sz="1900" spc="-110" dirty="0">
                <a:solidFill>
                  <a:srgbClr val="FFFFFF"/>
                </a:solidFill>
                <a:latin typeface="Verdana"/>
                <a:cs typeface="Verdana"/>
              </a:rPr>
              <a:t> </a:t>
            </a:r>
            <a:r>
              <a:rPr sz="1900" spc="-75" dirty="0">
                <a:solidFill>
                  <a:srgbClr val="FFFFFF"/>
                </a:solidFill>
                <a:latin typeface="Verdana"/>
                <a:cs typeface="Verdana"/>
              </a:rPr>
              <a:t>aplicativos,</a:t>
            </a:r>
            <a:r>
              <a:rPr sz="1900" spc="-110" dirty="0">
                <a:solidFill>
                  <a:srgbClr val="FFFFFF"/>
                </a:solidFill>
                <a:latin typeface="Verdana"/>
                <a:cs typeface="Verdana"/>
              </a:rPr>
              <a:t> </a:t>
            </a:r>
            <a:r>
              <a:rPr sz="1900" spc="-65" dirty="0">
                <a:solidFill>
                  <a:srgbClr val="FFFFFF"/>
                </a:solidFill>
                <a:latin typeface="Verdana"/>
                <a:cs typeface="Verdana"/>
              </a:rPr>
              <a:t>entre</a:t>
            </a:r>
            <a:r>
              <a:rPr sz="1900" spc="-110" dirty="0">
                <a:solidFill>
                  <a:srgbClr val="FFFFFF"/>
                </a:solidFill>
                <a:latin typeface="Verdana"/>
                <a:cs typeface="Verdana"/>
              </a:rPr>
              <a:t> </a:t>
            </a:r>
            <a:r>
              <a:rPr sz="1900" spc="-55" dirty="0">
                <a:solidFill>
                  <a:srgbClr val="FFFFFF"/>
                </a:solidFill>
                <a:latin typeface="Verdana"/>
                <a:cs typeface="Verdana"/>
              </a:rPr>
              <a:t>otros</a:t>
            </a:r>
            <a:r>
              <a:rPr sz="1900" spc="-110" dirty="0">
                <a:solidFill>
                  <a:srgbClr val="FFFFFF"/>
                </a:solidFill>
                <a:latin typeface="Verdana"/>
                <a:cs typeface="Verdana"/>
              </a:rPr>
              <a:t> datos. </a:t>
            </a:r>
            <a:r>
              <a:rPr sz="1900" spc="-80" dirty="0">
                <a:solidFill>
                  <a:srgbClr val="FFFFFF"/>
                </a:solidFill>
                <a:latin typeface="Verdana"/>
                <a:cs typeface="Verdana"/>
              </a:rPr>
              <a:t>Es</a:t>
            </a:r>
            <a:r>
              <a:rPr sz="1900" spc="-110" dirty="0">
                <a:solidFill>
                  <a:srgbClr val="FFFFFF"/>
                </a:solidFill>
                <a:latin typeface="Verdana"/>
                <a:cs typeface="Verdana"/>
              </a:rPr>
              <a:t> </a:t>
            </a:r>
            <a:r>
              <a:rPr sz="1900" spc="-75" dirty="0">
                <a:solidFill>
                  <a:srgbClr val="FFFFFF"/>
                </a:solidFill>
                <a:latin typeface="Verdana"/>
                <a:cs typeface="Verdana"/>
              </a:rPr>
              <a:t>la</a:t>
            </a:r>
            <a:r>
              <a:rPr sz="1900" spc="-114" dirty="0">
                <a:solidFill>
                  <a:srgbClr val="FFFFFF"/>
                </a:solidFill>
                <a:latin typeface="Verdana"/>
                <a:cs typeface="Verdana"/>
              </a:rPr>
              <a:t> </a:t>
            </a:r>
            <a:r>
              <a:rPr sz="1900" spc="-40" dirty="0">
                <a:solidFill>
                  <a:srgbClr val="FFFFFF"/>
                </a:solidFill>
                <a:latin typeface="Verdana"/>
                <a:cs typeface="Verdana"/>
              </a:rPr>
              <a:t>simulación</a:t>
            </a:r>
            <a:r>
              <a:rPr sz="1900" spc="-110" dirty="0">
                <a:solidFill>
                  <a:srgbClr val="FFFFFF"/>
                </a:solidFill>
                <a:latin typeface="Verdana"/>
                <a:cs typeface="Verdana"/>
              </a:rPr>
              <a:t> </a:t>
            </a:r>
            <a:r>
              <a:rPr sz="1900" spc="-65" dirty="0">
                <a:solidFill>
                  <a:srgbClr val="FFFFFF"/>
                </a:solidFill>
                <a:latin typeface="Verdana"/>
                <a:cs typeface="Verdana"/>
              </a:rPr>
              <a:t>perfecta </a:t>
            </a:r>
            <a:r>
              <a:rPr sz="1900" spc="-655" dirty="0">
                <a:solidFill>
                  <a:srgbClr val="FFFFFF"/>
                </a:solidFill>
                <a:latin typeface="Verdana"/>
                <a:cs typeface="Verdana"/>
              </a:rPr>
              <a:t> </a:t>
            </a:r>
            <a:r>
              <a:rPr sz="1900" spc="-55" dirty="0">
                <a:solidFill>
                  <a:srgbClr val="FFFFFF"/>
                </a:solidFill>
                <a:latin typeface="Verdana"/>
                <a:cs typeface="Verdana"/>
              </a:rPr>
              <a:t>de </a:t>
            </a:r>
            <a:r>
              <a:rPr sz="1900" spc="-5" dirty="0">
                <a:solidFill>
                  <a:srgbClr val="FFFFFF"/>
                </a:solidFill>
                <a:latin typeface="Verdana"/>
                <a:cs typeface="Verdana"/>
              </a:rPr>
              <a:t>un </a:t>
            </a:r>
            <a:r>
              <a:rPr sz="1900" spc="-100" dirty="0">
                <a:solidFill>
                  <a:srgbClr val="FFFFFF"/>
                </a:solidFill>
                <a:latin typeface="Verdana"/>
                <a:cs typeface="Verdana"/>
              </a:rPr>
              <a:t>ataque </a:t>
            </a:r>
            <a:r>
              <a:rPr sz="1900" spc="-55" dirty="0">
                <a:solidFill>
                  <a:srgbClr val="FFFFFF"/>
                </a:solidFill>
                <a:latin typeface="Verdana"/>
                <a:cs typeface="Verdana"/>
              </a:rPr>
              <a:t>de </a:t>
            </a:r>
            <a:r>
              <a:rPr sz="1900" spc="-25" dirty="0">
                <a:solidFill>
                  <a:srgbClr val="FFFFFF"/>
                </a:solidFill>
                <a:latin typeface="Verdana"/>
                <a:cs typeface="Verdana"/>
              </a:rPr>
              <a:t>interno </a:t>
            </a:r>
            <a:r>
              <a:rPr sz="1900" spc="-55" dirty="0">
                <a:solidFill>
                  <a:srgbClr val="FFFFFF"/>
                </a:solidFill>
                <a:latin typeface="Verdana"/>
                <a:cs typeface="Verdana"/>
              </a:rPr>
              <a:t>que </a:t>
            </a:r>
            <a:r>
              <a:rPr sz="1900" spc="-60" dirty="0">
                <a:solidFill>
                  <a:srgbClr val="FFFFFF"/>
                </a:solidFill>
                <a:latin typeface="Verdana"/>
                <a:cs typeface="Verdana"/>
              </a:rPr>
              <a:t>cuenta </a:t>
            </a:r>
            <a:r>
              <a:rPr sz="1900" dirty="0">
                <a:solidFill>
                  <a:srgbClr val="FFFFFF"/>
                </a:solidFill>
                <a:latin typeface="Verdana"/>
                <a:cs typeface="Verdana"/>
              </a:rPr>
              <a:t>con </a:t>
            </a:r>
            <a:r>
              <a:rPr sz="1900" spc="-75" dirty="0">
                <a:solidFill>
                  <a:srgbClr val="FFFFFF"/>
                </a:solidFill>
                <a:latin typeface="Verdana"/>
                <a:cs typeface="Verdana"/>
              </a:rPr>
              <a:t>permisos </a:t>
            </a:r>
            <a:r>
              <a:rPr sz="1900" spc="-55" dirty="0">
                <a:solidFill>
                  <a:srgbClr val="FFFFFF"/>
                </a:solidFill>
                <a:latin typeface="Verdana"/>
                <a:cs typeface="Verdana"/>
              </a:rPr>
              <a:t>de </a:t>
            </a:r>
            <a:r>
              <a:rPr sz="1900" spc="-50" dirty="0">
                <a:solidFill>
                  <a:srgbClr val="FFFFFF"/>
                </a:solidFill>
                <a:latin typeface="Verdana"/>
                <a:cs typeface="Verdana"/>
              </a:rPr>
              <a:t>administración </a:t>
            </a:r>
            <a:r>
              <a:rPr sz="1900" spc="-110" dirty="0">
                <a:solidFill>
                  <a:srgbClr val="FFFFFF"/>
                </a:solidFill>
                <a:latin typeface="Verdana"/>
                <a:cs typeface="Verdana"/>
              </a:rPr>
              <a:t>y </a:t>
            </a:r>
            <a:r>
              <a:rPr sz="1900" spc="-25" dirty="0">
                <a:solidFill>
                  <a:srgbClr val="FFFFFF"/>
                </a:solidFill>
                <a:latin typeface="Verdana"/>
                <a:cs typeface="Verdana"/>
              </a:rPr>
              <a:t>conocimiento </a:t>
            </a:r>
            <a:r>
              <a:rPr sz="1900" spc="-60" dirty="0">
                <a:solidFill>
                  <a:srgbClr val="FFFFFF"/>
                </a:solidFill>
                <a:latin typeface="Verdana"/>
                <a:cs typeface="Verdana"/>
              </a:rPr>
              <a:t>total </a:t>
            </a:r>
            <a:r>
              <a:rPr sz="1900" spc="-55" dirty="0">
                <a:solidFill>
                  <a:srgbClr val="FFFFFF"/>
                </a:solidFill>
                <a:latin typeface="Verdana"/>
                <a:cs typeface="Verdana"/>
              </a:rPr>
              <a:t>de </a:t>
            </a:r>
            <a:r>
              <a:rPr sz="1900" spc="-75" dirty="0">
                <a:solidFill>
                  <a:srgbClr val="FFFFFF"/>
                </a:solidFill>
                <a:latin typeface="Verdana"/>
                <a:cs typeface="Verdana"/>
              </a:rPr>
              <a:t>la </a:t>
            </a:r>
            <a:r>
              <a:rPr sz="1900" spc="-70" dirty="0">
                <a:solidFill>
                  <a:srgbClr val="FFFFFF"/>
                </a:solidFill>
                <a:latin typeface="Verdana"/>
                <a:cs typeface="Verdana"/>
              </a:rPr>
              <a:t> </a:t>
            </a:r>
            <a:r>
              <a:rPr sz="1900" spc="-30" dirty="0">
                <a:solidFill>
                  <a:srgbClr val="FFFFFF"/>
                </a:solidFill>
                <a:latin typeface="Verdana"/>
                <a:cs typeface="Verdana"/>
              </a:rPr>
              <a:t>aplicación</a:t>
            </a:r>
            <a:r>
              <a:rPr sz="1900" spc="-240" dirty="0">
                <a:solidFill>
                  <a:srgbClr val="FFFFFF"/>
                </a:solidFill>
                <a:latin typeface="Verdana"/>
                <a:cs typeface="Verdana"/>
              </a:rPr>
              <a:t> </a:t>
            </a:r>
            <a:r>
              <a:rPr sz="1900" spc="-5" dirty="0">
                <a:solidFill>
                  <a:srgbClr val="FFFFFF"/>
                </a:solidFill>
                <a:latin typeface="Verdana"/>
                <a:cs typeface="Verdana"/>
              </a:rPr>
              <a:t>o</a:t>
            </a:r>
            <a:r>
              <a:rPr sz="1900" spc="-235" dirty="0">
                <a:solidFill>
                  <a:srgbClr val="FFFFFF"/>
                </a:solidFill>
                <a:latin typeface="Verdana"/>
                <a:cs typeface="Verdana"/>
              </a:rPr>
              <a:t> </a:t>
            </a:r>
            <a:r>
              <a:rPr sz="1900" spc="-70" dirty="0">
                <a:solidFill>
                  <a:srgbClr val="FFFFFF"/>
                </a:solidFill>
                <a:latin typeface="Verdana"/>
                <a:cs typeface="Verdana"/>
              </a:rPr>
              <a:t>servicio.</a:t>
            </a:r>
            <a:endParaRPr sz="1900" dirty="0">
              <a:latin typeface="Verdana"/>
              <a:cs typeface="Verdana"/>
            </a:endParaRPr>
          </a:p>
          <a:p>
            <a:pPr>
              <a:lnSpc>
                <a:spcPct val="100000"/>
              </a:lnSpc>
              <a:spcBef>
                <a:spcPts val="50"/>
              </a:spcBef>
            </a:pPr>
            <a:endParaRPr sz="2400" dirty="0">
              <a:latin typeface="Verdana"/>
              <a:cs typeface="Verdana"/>
            </a:endParaRPr>
          </a:p>
        </p:txBody>
      </p:sp>
    </p:spTree>
    <p:extLst>
      <p:ext uri="{BB962C8B-B14F-4D97-AF65-F5344CB8AC3E}">
        <p14:creationId xmlns:p14="http://schemas.microsoft.com/office/powerpoint/2010/main" val="122348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69B1314-3114-495C-B0BA-3B034F0A04DC}"/>
              </a:ext>
            </a:extLst>
          </p:cNvPr>
          <p:cNvSpPr/>
          <p:nvPr/>
        </p:nvSpPr>
        <p:spPr>
          <a:xfrm>
            <a:off x="-13842" y="0"/>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2">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pic>
        <p:nvPicPr>
          <p:cNvPr id="2" name="Imagen 1">
            <a:extLst>
              <a:ext uri="{FF2B5EF4-FFF2-40B4-BE49-F238E27FC236}">
                <a16:creationId xmlns:a16="http://schemas.microsoft.com/office/drawing/2014/main" id="{81B15EC8-D789-42CC-9614-57A2A1B9F980}"/>
              </a:ext>
            </a:extLst>
          </p:cNvPr>
          <p:cNvPicPr>
            <a:picLocks noChangeAspect="1"/>
          </p:cNvPicPr>
          <p:nvPr/>
        </p:nvPicPr>
        <p:blipFill>
          <a:blip r:embed="rId4"/>
          <a:stretch>
            <a:fillRect/>
          </a:stretch>
        </p:blipFill>
        <p:spPr>
          <a:xfrm>
            <a:off x="7092893" y="1059474"/>
            <a:ext cx="4941478" cy="4371817"/>
          </a:xfrm>
          <a:prstGeom prst="rect">
            <a:avLst/>
          </a:prstGeom>
        </p:spPr>
      </p:pic>
      <p:sp>
        <p:nvSpPr>
          <p:cNvPr id="15" name="object 4">
            <a:extLst>
              <a:ext uri="{FF2B5EF4-FFF2-40B4-BE49-F238E27FC236}">
                <a16:creationId xmlns:a16="http://schemas.microsoft.com/office/drawing/2014/main" id="{C18815D8-0F8E-46A4-ADCF-1F1F88FBE5CF}"/>
              </a:ext>
            </a:extLst>
          </p:cNvPr>
          <p:cNvSpPr txBox="1"/>
          <p:nvPr/>
        </p:nvSpPr>
        <p:spPr>
          <a:xfrm>
            <a:off x="561741" y="2077636"/>
            <a:ext cx="6639160" cy="2702728"/>
          </a:xfrm>
          <a:prstGeom prst="rect">
            <a:avLst/>
          </a:prstGeom>
        </p:spPr>
        <p:txBody>
          <a:bodyPr vert="horz" wrap="square" lIns="0" tIns="56515" rIns="0" bIns="0" rtlCol="0">
            <a:spAutoFit/>
          </a:bodyPr>
          <a:lstStyle/>
          <a:p>
            <a:pPr>
              <a:lnSpc>
                <a:spcPct val="100000"/>
              </a:lnSpc>
              <a:spcBef>
                <a:spcPts val="50"/>
              </a:spcBef>
            </a:pPr>
            <a:endParaRPr sz="2400" dirty="0">
              <a:latin typeface="Verdana"/>
              <a:cs typeface="Verdana"/>
            </a:endParaRPr>
          </a:p>
          <a:p>
            <a:pPr marL="12700" algn="just">
              <a:lnSpc>
                <a:spcPct val="100000"/>
              </a:lnSpc>
            </a:pPr>
            <a:r>
              <a:rPr sz="1900" spc="-80" dirty="0">
                <a:solidFill>
                  <a:srgbClr val="00E1FF"/>
                </a:solidFill>
                <a:latin typeface="Verdana"/>
                <a:cs typeface="Verdana"/>
              </a:rPr>
              <a:t>Pruebas</a:t>
            </a:r>
            <a:r>
              <a:rPr sz="1900" spc="-229" dirty="0">
                <a:solidFill>
                  <a:srgbClr val="00E1FF"/>
                </a:solidFill>
                <a:latin typeface="Verdana"/>
                <a:cs typeface="Verdana"/>
              </a:rPr>
              <a:t> </a:t>
            </a:r>
            <a:r>
              <a:rPr sz="1900" spc="-55" dirty="0">
                <a:solidFill>
                  <a:srgbClr val="00E1FF"/>
                </a:solidFill>
                <a:latin typeface="Verdana"/>
                <a:cs typeface="Verdana"/>
              </a:rPr>
              <a:t>de</a:t>
            </a:r>
            <a:r>
              <a:rPr sz="1900" spc="-229" dirty="0">
                <a:solidFill>
                  <a:srgbClr val="00E1FF"/>
                </a:solidFill>
                <a:latin typeface="Verdana"/>
                <a:cs typeface="Verdana"/>
              </a:rPr>
              <a:t> </a:t>
            </a:r>
            <a:r>
              <a:rPr sz="1900" spc="-130" dirty="0">
                <a:solidFill>
                  <a:srgbClr val="00E1FF"/>
                </a:solidFill>
                <a:latin typeface="Verdana"/>
                <a:cs typeface="Verdana"/>
              </a:rPr>
              <a:t>Caja</a:t>
            </a:r>
            <a:r>
              <a:rPr sz="1900" spc="-225" dirty="0">
                <a:solidFill>
                  <a:srgbClr val="00E1FF"/>
                </a:solidFill>
                <a:latin typeface="Verdana"/>
                <a:cs typeface="Verdana"/>
              </a:rPr>
              <a:t> </a:t>
            </a:r>
            <a:r>
              <a:rPr sz="1900" spc="-80" dirty="0">
                <a:solidFill>
                  <a:srgbClr val="00E1FF"/>
                </a:solidFill>
                <a:latin typeface="Verdana"/>
                <a:cs typeface="Verdana"/>
              </a:rPr>
              <a:t>Gris-</a:t>
            </a:r>
            <a:r>
              <a:rPr sz="1900" spc="-229" dirty="0">
                <a:solidFill>
                  <a:srgbClr val="00E1FF"/>
                </a:solidFill>
                <a:latin typeface="Verdana"/>
                <a:cs typeface="Verdana"/>
              </a:rPr>
              <a:t> </a:t>
            </a:r>
            <a:r>
              <a:rPr sz="1900" spc="-105" dirty="0">
                <a:solidFill>
                  <a:srgbClr val="00E1FF"/>
                </a:solidFill>
                <a:latin typeface="Verdana"/>
                <a:cs typeface="Verdana"/>
              </a:rPr>
              <a:t>“Gray</a:t>
            </a:r>
            <a:r>
              <a:rPr sz="1900" spc="-229" dirty="0">
                <a:solidFill>
                  <a:srgbClr val="00E1FF"/>
                </a:solidFill>
                <a:latin typeface="Verdana"/>
                <a:cs typeface="Verdana"/>
              </a:rPr>
              <a:t> </a:t>
            </a:r>
            <a:r>
              <a:rPr sz="1900" spc="-80" dirty="0">
                <a:solidFill>
                  <a:srgbClr val="00E1FF"/>
                </a:solidFill>
                <a:latin typeface="Verdana"/>
                <a:cs typeface="Verdana"/>
              </a:rPr>
              <a:t>Box”</a:t>
            </a:r>
            <a:r>
              <a:rPr sz="1900" spc="-225" dirty="0">
                <a:solidFill>
                  <a:srgbClr val="00E1FF"/>
                </a:solidFill>
                <a:latin typeface="Verdana"/>
                <a:cs typeface="Verdana"/>
              </a:rPr>
              <a:t> </a:t>
            </a:r>
            <a:r>
              <a:rPr sz="1900" spc="-210" dirty="0">
                <a:solidFill>
                  <a:srgbClr val="00E1FF"/>
                </a:solidFill>
                <a:latin typeface="Verdana"/>
                <a:cs typeface="Verdana"/>
              </a:rPr>
              <a:t>/</a:t>
            </a:r>
            <a:r>
              <a:rPr sz="1900" spc="-229" dirty="0">
                <a:solidFill>
                  <a:srgbClr val="00E1FF"/>
                </a:solidFill>
                <a:latin typeface="Verdana"/>
                <a:cs typeface="Verdana"/>
              </a:rPr>
              <a:t> </a:t>
            </a:r>
            <a:r>
              <a:rPr sz="1900" spc="-75" dirty="0">
                <a:solidFill>
                  <a:srgbClr val="00E1FF"/>
                </a:solidFill>
                <a:latin typeface="Verdana"/>
                <a:cs typeface="Verdana"/>
              </a:rPr>
              <a:t>“Partial</a:t>
            </a:r>
            <a:r>
              <a:rPr sz="1900" spc="215" dirty="0">
                <a:solidFill>
                  <a:srgbClr val="00E1FF"/>
                </a:solidFill>
                <a:latin typeface="Verdana"/>
                <a:cs typeface="Verdana"/>
              </a:rPr>
              <a:t> </a:t>
            </a:r>
            <a:r>
              <a:rPr sz="1900" spc="-60" dirty="0">
                <a:solidFill>
                  <a:srgbClr val="00E1FF"/>
                </a:solidFill>
                <a:latin typeface="Verdana"/>
                <a:cs typeface="Verdana"/>
              </a:rPr>
              <a:t>Disclosure”</a:t>
            </a:r>
            <a:endParaRPr sz="1900" dirty="0">
              <a:latin typeface="Verdana"/>
              <a:cs typeface="Verdana"/>
            </a:endParaRPr>
          </a:p>
          <a:p>
            <a:pPr marL="12700" marR="5080" algn="just">
              <a:lnSpc>
                <a:spcPct val="115100"/>
              </a:lnSpc>
            </a:pPr>
            <a:r>
              <a:rPr sz="1900" spc="-80" dirty="0">
                <a:solidFill>
                  <a:srgbClr val="FFFFFF"/>
                </a:solidFill>
                <a:latin typeface="Verdana"/>
                <a:cs typeface="Verdana"/>
              </a:rPr>
              <a:t>Es</a:t>
            </a:r>
            <a:r>
              <a:rPr sz="1900" spc="-180" dirty="0">
                <a:solidFill>
                  <a:srgbClr val="FFFFFF"/>
                </a:solidFill>
                <a:latin typeface="Verdana"/>
                <a:cs typeface="Verdana"/>
              </a:rPr>
              <a:t> </a:t>
            </a:r>
            <a:r>
              <a:rPr sz="1900" spc="-5" dirty="0">
                <a:solidFill>
                  <a:srgbClr val="FFFFFF"/>
                </a:solidFill>
                <a:latin typeface="Verdana"/>
                <a:cs typeface="Verdana"/>
              </a:rPr>
              <a:t>un</a:t>
            </a:r>
            <a:r>
              <a:rPr sz="1900" spc="-180" dirty="0">
                <a:solidFill>
                  <a:srgbClr val="FFFFFF"/>
                </a:solidFill>
                <a:latin typeface="Verdana"/>
                <a:cs typeface="Verdana"/>
              </a:rPr>
              <a:t> </a:t>
            </a:r>
            <a:r>
              <a:rPr sz="1900" spc="-50" dirty="0">
                <a:solidFill>
                  <a:srgbClr val="FFFFFF"/>
                </a:solidFill>
                <a:latin typeface="Verdana"/>
                <a:cs typeface="Verdana"/>
              </a:rPr>
              <a:t>término</a:t>
            </a:r>
            <a:r>
              <a:rPr sz="1900" spc="-180" dirty="0">
                <a:solidFill>
                  <a:srgbClr val="FFFFFF"/>
                </a:solidFill>
                <a:latin typeface="Verdana"/>
                <a:cs typeface="Verdana"/>
              </a:rPr>
              <a:t> </a:t>
            </a:r>
            <a:r>
              <a:rPr sz="1900" spc="-50" dirty="0">
                <a:solidFill>
                  <a:srgbClr val="FFFFFF"/>
                </a:solidFill>
                <a:latin typeface="Verdana"/>
                <a:cs typeface="Verdana"/>
              </a:rPr>
              <a:t>medio</a:t>
            </a:r>
            <a:r>
              <a:rPr sz="1900" spc="-180" dirty="0">
                <a:solidFill>
                  <a:srgbClr val="FFFFFF"/>
                </a:solidFill>
                <a:latin typeface="Verdana"/>
                <a:cs typeface="Verdana"/>
              </a:rPr>
              <a:t> </a:t>
            </a:r>
            <a:r>
              <a:rPr sz="1900" spc="-65" dirty="0">
                <a:solidFill>
                  <a:srgbClr val="FFFFFF"/>
                </a:solidFill>
                <a:latin typeface="Verdana"/>
                <a:cs typeface="Verdana"/>
              </a:rPr>
              <a:t>entre</a:t>
            </a:r>
            <a:r>
              <a:rPr sz="1900" spc="-180" dirty="0">
                <a:solidFill>
                  <a:srgbClr val="FFFFFF"/>
                </a:solidFill>
                <a:latin typeface="Verdana"/>
                <a:cs typeface="Verdana"/>
              </a:rPr>
              <a:t> </a:t>
            </a:r>
            <a:r>
              <a:rPr sz="1900" spc="-60" dirty="0">
                <a:solidFill>
                  <a:srgbClr val="FFFFFF"/>
                </a:solidFill>
                <a:latin typeface="Verdana"/>
                <a:cs typeface="Verdana"/>
              </a:rPr>
              <a:t>Black</a:t>
            </a:r>
            <a:r>
              <a:rPr sz="1900" spc="-180" dirty="0">
                <a:solidFill>
                  <a:srgbClr val="FFFFFF"/>
                </a:solidFill>
                <a:latin typeface="Verdana"/>
                <a:cs typeface="Verdana"/>
              </a:rPr>
              <a:t> </a:t>
            </a:r>
            <a:r>
              <a:rPr sz="1900" spc="-110" dirty="0">
                <a:solidFill>
                  <a:srgbClr val="FFFFFF"/>
                </a:solidFill>
                <a:latin typeface="Verdana"/>
                <a:cs typeface="Verdana"/>
              </a:rPr>
              <a:t>y</a:t>
            </a:r>
            <a:r>
              <a:rPr sz="1900" spc="-180" dirty="0">
                <a:solidFill>
                  <a:srgbClr val="FFFFFF"/>
                </a:solidFill>
                <a:latin typeface="Verdana"/>
                <a:cs typeface="Verdana"/>
              </a:rPr>
              <a:t> </a:t>
            </a:r>
            <a:r>
              <a:rPr sz="1900" spc="-45" dirty="0">
                <a:solidFill>
                  <a:srgbClr val="FFFFFF"/>
                </a:solidFill>
                <a:latin typeface="Verdana"/>
                <a:cs typeface="Verdana"/>
              </a:rPr>
              <a:t>White,</a:t>
            </a:r>
            <a:r>
              <a:rPr sz="1900" spc="-175" dirty="0">
                <a:solidFill>
                  <a:srgbClr val="FFFFFF"/>
                </a:solidFill>
                <a:latin typeface="Verdana"/>
                <a:cs typeface="Verdana"/>
              </a:rPr>
              <a:t> </a:t>
            </a:r>
            <a:r>
              <a:rPr sz="1900" spc="-130" dirty="0">
                <a:solidFill>
                  <a:srgbClr val="FFFFFF"/>
                </a:solidFill>
                <a:latin typeface="Verdana"/>
                <a:cs typeface="Verdana"/>
              </a:rPr>
              <a:t>es</a:t>
            </a:r>
            <a:r>
              <a:rPr sz="1900" spc="-180" dirty="0">
                <a:solidFill>
                  <a:srgbClr val="FFFFFF"/>
                </a:solidFill>
                <a:latin typeface="Verdana"/>
                <a:cs typeface="Verdana"/>
              </a:rPr>
              <a:t> </a:t>
            </a:r>
            <a:r>
              <a:rPr sz="1900" spc="-60" dirty="0">
                <a:solidFill>
                  <a:srgbClr val="FFFFFF"/>
                </a:solidFill>
                <a:latin typeface="Verdana"/>
                <a:cs typeface="Verdana"/>
              </a:rPr>
              <a:t>una</a:t>
            </a:r>
            <a:r>
              <a:rPr sz="1900" spc="-180" dirty="0">
                <a:solidFill>
                  <a:srgbClr val="FFFFFF"/>
                </a:solidFill>
                <a:latin typeface="Verdana"/>
                <a:cs typeface="Verdana"/>
              </a:rPr>
              <a:t> </a:t>
            </a:r>
            <a:r>
              <a:rPr sz="1900" spc="-85" dirty="0">
                <a:solidFill>
                  <a:srgbClr val="FFFFFF"/>
                </a:solidFill>
                <a:latin typeface="Verdana"/>
                <a:cs typeface="Verdana"/>
              </a:rPr>
              <a:t>mezcla</a:t>
            </a:r>
            <a:r>
              <a:rPr sz="1900" spc="-180" dirty="0">
                <a:solidFill>
                  <a:srgbClr val="FFFFFF"/>
                </a:solidFill>
                <a:latin typeface="Verdana"/>
                <a:cs typeface="Verdana"/>
              </a:rPr>
              <a:t> </a:t>
            </a:r>
            <a:r>
              <a:rPr sz="1900" spc="-65" dirty="0">
                <a:solidFill>
                  <a:srgbClr val="FFFFFF"/>
                </a:solidFill>
                <a:latin typeface="Verdana"/>
                <a:cs typeface="Verdana"/>
              </a:rPr>
              <a:t>entre</a:t>
            </a:r>
            <a:r>
              <a:rPr sz="1900" spc="-180" dirty="0">
                <a:solidFill>
                  <a:srgbClr val="FFFFFF"/>
                </a:solidFill>
                <a:latin typeface="Verdana"/>
                <a:cs typeface="Verdana"/>
              </a:rPr>
              <a:t> </a:t>
            </a:r>
            <a:r>
              <a:rPr sz="1900" spc="-125" dirty="0">
                <a:solidFill>
                  <a:srgbClr val="FFFFFF"/>
                </a:solidFill>
                <a:latin typeface="Verdana"/>
                <a:cs typeface="Verdana"/>
              </a:rPr>
              <a:t>ambos,</a:t>
            </a:r>
            <a:r>
              <a:rPr sz="1900" spc="-180" dirty="0">
                <a:solidFill>
                  <a:srgbClr val="FFFFFF"/>
                </a:solidFill>
                <a:latin typeface="Verdana"/>
                <a:cs typeface="Verdana"/>
              </a:rPr>
              <a:t> </a:t>
            </a:r>
            <a:r>
              <a:rPr sz="1900" spc="10" dirty="0">
                <a:solidFill>
                  <a:srgbClr val="FFFFFF"/>
                </a:solidFill>
                <a:latin typeface="Verdana"/>
                <a:cs typeface="Verdana"/>
              </a:rPr>
              <a:t>lo</a:t>
            </a:r>
            <a:r>
              <a:rPr sz="1900" spc="-180" dirty="0">
                <a:solidFill>
                  <a:srgbClr val="FFFFFF"/>
                </a:solidFill>
                <a:latin typeface="Verdana"/>
                <a:cs typeface="Verdana"/>
              </a:rPr>
              <a:t> </a:t>
            </a:r>
            <a:r>
              <a:rPr sz="1900" spc="-55" dirty="0">
                <a:solidFill>
                  <a:srgbClr val="FFFFFF"/>
                </a:solidFill>
                <a:latin typeface="Verdana"/>
                <a:cs typeface="Verdana"/>
              </a:rPr>
              <a:t>que</a:t>
            </a:r>
            <a:r>
              <a:rPr sz="1900" spc="-180" dirty="0">
                <a:solidFill>
                  <a:srgbClr val="FFFFFF"/>
                </a:solidFill>
                <a:latin typeface="Verdana"/>
                <a:cs typeface="Verdana"/>
              </a:rPr>
              <a:t> </a:t>
            </a:r>
            <a:r>
              <a:rPr sz="1900" spc="-35" dirty="0">
                <a:solidFill>
                  <a:srgbClr val="FFFFFF"/>
                </a:solidFill>
                <a:latin typeface="Verdana"/>
                <a:cs typeface="Verdana"/>
              </a:rPr>
              <a:t>implica</a:t>
            </a:r>
            <a:r>
              <a:rPr sz="1900" spc="-175" dirty="0">
                <a:solidFill>
                  <a:srgbClr val="FFFFFF"/>
                </a:solidFill>
                <a:latin typeface="Verdana"/>
                <a:cs typeface="Verdana"/>
              </a:rPr>
              <a:t> </a:t>
            </a:r>
            <a:r>
              <a:rPr sz="1900" spc="-55" dirty="0">
                <a:solidFill>
                  <a:srgbClr val="FFFFFF"/>
                </a:solidFill>
                <a:latin typeface="Verdana"/>
                <a:cs typeface="Verdana"/>
              </a:rPr>
              <a:t>que</a:t>
            </a:r>
            <a:r>
              <a:rPr sz="1900" spc="-180" dirty="0">
                <a:solidFill>
                  <a:srgbClr val="FFFFFF"/>
                </a:solidFill>
                <a:latin typeface="Verdana"/>
                <a:cs typeface="Verdana"/>
              </a:rPr>
              <a:t> </a:t>
            </a:r>
            <a:r>
              <a:rPr sz="1900" spc="-130" dirty="0">
                <a:solidFill>
                  <a:srgbClr val="FFFFFF"/>
                </a:solidFill>
                <a:latin typeface="Verdana"/>
                <a:cs typeface="Verdana"/>
              </a:rPr>
              <a:t>se</a:t>
            </a:r>
            <a:r>
              <a:rPr sz="1900" spc="-180" dirty="0">
                <a:solidFill>
                  <a:srgbClr val="FFFFFF"/>
                </a:solidFill>
                <a:latin typeface="Verdana"/>
                <a:cs typeface="Verdana"/>
              </a:rPr>
              <a:t> </a:t>
            </a:r>
            <a:r>
              <a:rPr sz="1900" spc="-50" dirty="0">
                <a:solidFill>
                  <a:srgbClr val="FFFFFF"/>
                </a:solidFill>
                <a:latin typeface="Verdana"/>
                <a:cs typeface="Verdana"/>
              </a:rPr>
              <a:t>tiene</a:t>
            </a:r>
            <a:r>
              <a:rPr sz="1900" spc="-180" dirty="0">
                <a:solidFill>
                  <a:srgbClr val="FFFFFF"/>
                </a:solidFill>
                <a:latin typeface="Verdana"/>
                <a:cs typeface="Verdana"/>
              </a:rPr>
              <a:t> </a:t>
            </a:r>
            <a:r>
              <a:rPr sz="1900" spc="-5" dirty="0">
                <a:solidFill>
                  <a:srgbClr val="FFFFFF"/>
                </a:solidFill>
                <a:latin typeface="Verdana"/>
                <a:cs typeface="Verdana"/>
              </a:rPr>
              <a:t>un </a:t>
            </a:r>
            <a:r>
              <a:rPr sz="1900" spc="-655" dirty="0">
                <a:solidFill>
                  <a:srgbClr val="FFFFFF"/>
                </a:solidFill>
                <a:latin typeface="Verdana"/>
                <a:cs typeface="Verdana"/>
              </a:rPr>
              <a:t> </a:t>
            </a:r>
            <a:r>
              <a:rPr sz="1900" spc="-25" dirty="0">
                <a:solidFill>
                  <a:srgbClr val="FFFFFF"/>
                </a:solidFill>
                <a:latin typeface="Verdana"/>
                <a:cs typeface="Verdana"/>
              </a:rPr>
              <a:t>conocimiento </a:t>
            </a:r>
            <a:r>
              <a:rPr sz="1900" spc="-50" dirty="0">
                <a:solidFill>
                  <a:srgbClr val="FFFFFF"/>
                </a:solidFill>
                <a:latin typeface="Verdana"/>
                <a:cs typeface="Verdana"/>
              </a:rPr>
              <a:t>parcial </a:t>
            </a:r>
            <a:r>
              <a:rPr sz="1900" spc="-110" dirty="0">
                <a:solidFill>
                  <a:srgbClr val="FFFFFF"/>
                </a:solidFill>
                <a:latin typeface="Verdana"/>
                <a:cs typeface="Verdana"/>
              </a:rPr>
              <a:t>y </a:t>
            </a:r>
            <a:r>
              <a:rPr sz="1900" spc="-40" dirty="0">
                <a:solidFill>
                  <a:srgbClr val="FFFFFF"/>
                </a:solidFill>
                <a:latin typeface="Verdana"/>
                <a:cs typeface="Verdana"/>
              </a:rPr>
              <a:t>siendo </a:t>
            </a:r>
            <a:r>
              <a:rPr sz="1900" spc="-110" dirty="0">
                <a:solidFill>
                  <a:srgbClr val="FFFFFF"/>
                </a:solidFill>
                <a:latin typeface="Verdana"/>
                <a:cs typeface="Verdana"/>
              </a:rPr>
              <a:t>este </a:t>
            </a:r>
            <a:r>
              <a:rPr sz="1900" spc="-60" dirty="0">
                <a:solidFill>
                  <a:srgbClr val="FFFFFF"/>
                </a:solidFill>
                <a:latin typeface="Verdana"/>
                <a:cs typeface="Verdana"/>
              </a:rPr>
              <a:t>limitado, </a:t>
            </a:r>
            <a:r>
              <a:rPr sz="1900" dirty="0">
                <a:solidFill>
                  <a:srgbClr val="FFFFFF"/>
                </a:solidFill>
                <a:latin typeface="Verdana"/>
                <a:cs typeface="Verdana"/>
              </a:rPr>
              <a:t>no </a:t>
            </a:r>
            <a:r>
              <a:rPr sz="1900" spc="-130" dirty="0">
                <a:solidFill>
                  <a:srgbClr val="FFFFFF"/>
                </a:solidFill>
                <a:latin typeface="Verdana"/>
                <a:cs typeface="Verdana"/>
              </a:rPr>
              <a:t>se </a:t>
            </a:r>
            <a:r>
              <a:rPr sz="1900" spc="-50" dirty="0">
                <a:solidFill>
                  <a:srgbClr val="FFFFFF"/>
                </a:solidFill>
                <a:latin typeface="Verdana"/>
                <a:cs typeface="Verdana"/>
              </a:rPr>
              <a:t>tiene en </a:t>
            </a:r>
            <a:r>
              <a:rPr sz="1900" spc="-60" dirty="0">
                <a:solidFill>
                  <a:srgbClr val="FFFFFF"/>
                </a:solidFill>
                <a:latin typeface="Verdana"/>
                <a:cs typeface="Verdana"/>
              </a:rPr>
              <a:t>detalle </a:t>
            </a:r>
            <a:r>
              <a:rPr sz="1900" spc="-55" dirty="0">
                <a:solidFill>
                  <a:srgbClr val="FFFFFF"/>
                </a:solidFill>
                <a:latin typeface="Verdana"/>
                <a:cs typeface="Verdana"/>
              </a:rPr>
              <a:t>de </a:t>
            </a:r>
            <a:r>
              <a:rPr sz="1900" spc="-65" dirty="0">
                <a:solidFill>
                  <a:srgbClr val="FFFFFF"/>
                </a:solidFill>
                <a:latin typeface="Verdana"/>
                <a:cs typeface="Verdana"/>
              </a:rPr>
              <a:t>todo, </a:t>
            </a:r>
            <a:r>
              <a:rPr sz="1900" spc="-70" dirty="0">
                <a:solidFill>
                  <a:srgbClr val="FFFFFF"/>
                </a:solidFill>
                <a:latin typeface="Verdana"/>
                <a:cs typeface="Verdana"/>
              </a:rPr>
              <a:t>normalmente </a:t>
            </a:r>
            <a:r>
              <a:rPr sz="1900" spc="-95" dirty="0">
                <a:solidFill>
                  <a:srgbClr val="FFFFFF"/>
                </a:solidFill>
                <a:latin typeface="Verdana"/>
                <a:cs typeface="Verdana"/>
              </a:rPr>
              <a:t>partes </a:t>
            </a:r>
            <a:r>
              <a:rPr sz="1900" spc="-55" dirty="0">
                <a:solidFill>
                  <a:srgbClr val="FFFFFF"/>
                </a:solidFill>
                <a:latin typeface="Verdana"/>
                <a:cs typeface="Verdana"/>
              </a:rPr>
              <a:t>de </a:t>
            </a:r>
            <a:r>
              <a:rPr sz="1900" spc="-660" dirty="0">
                <a:solidFill>
                  <a:srgbClr val="FFFFFF"/>
                </a:solidFill>
                <a:latin typeface="Verdana"/>
                <a:cs typeface="Verdana"/>
              </a:rPr>
              <a:t> </a:t>
            </a:r>
            <a:r>
              <a:rPr sz="1900" spc="-5" dirty="0">
                <a:solidFill>
                  <a:srgbClr val="FFFFFF"/>
                </a:solidFill>
                <a:latin typeface="Verdana"/>
                <a:cs typeface="Verdana"/>
              </a:rPr>
              <a:t>un </a:t>
            </a:r>
            <a:r>
              <a:rPr sz="1900" spc="-20" dirty="0">
                <a:solidFill>
                  <a:srgbClr val="FFFFFF"/>
                </a:solidFill>
                <a:latin typeface="Verdana"/>
                <a:cs typeface="Verdana"/>
              </a:rPr>
              <a:t>punto </a:t>
            </a:r>
            <a:r>
              <a:rPr sz="1900" spc="-5" dirty="0">
                <a:solidFill>
                  <a:srgbClr val="FFFFFF"/>
                </a:solidFill>
                <a:latin typeface="Verdana"/>
                <a:cs typeface="Verdana"/>
              </a:rPr>
              <a:t>o </a:t>
            </a:r>
            <a:r>
              <a:rPr sz="1900" dirty="0">
                <a:solidFill>
                  <a:srgbClr val="FFFFFF"/>
                </a:solidFill>
                <a:latin typeface="Verdana"/>
                <a:cs typeface="Verdana"/>
              </a:rPr>
              <a:t>con </a:t>
            </a:r>
            <a:r>
              <a:rPr sz="1900" spc="-60" dirty="0">
                <a:solidFill>
                  <a:srgbClr val="FFFFFF"/>
                </a:solidFill>
                <a:latin typeface="Verdana"/>
                <a:cs typeface="Verdana"/>
              </a:rPr>
              <a:t>cierta </a:t>
            </a:r>
            <a:r>
              <a:rPr sz="1900" spc="-50" dirty="0">
                <a:solidFill>
                  <a:srgbClr val="FFFFFF"/>
                </a:solidFill>
                <a:latin typeface="Verdana"/>
                <a:cs typeface="Verdana"/>
              </a:rPr>
              <a:t>información. </a:t>
            </a:r>
            <a:r>
              <a:rPr sz="1900" spc="-80" dirty="0">
                <a:solidFill>
                  <a:srgbClr val="FFFFFF"/>
                </a:solidFill>
                <a:latin typeface="Verdana"/>
                <a:cs typeface="Verdana"/>
              </a:rPr>
              <a:t>Es </a:t>
            </a:r>
            <a:r>
              <a:rPr sz="1900" spc="-75" dirty="0">
                <a:solidFill>
                  <a:srgbClr val="FFFFFF"/>
                </a:solidFill>
                <a:latin typeface="Verdana"/>
                <a:cs typeface="Verdana"/>
              </a:rPr>
              <a:t>la </a:t>
            </a:r>
            <a:r>
              <a:rPr sz="1900" spc="-40" dirty="0">
                <a:solidFill>
                  <a:srgbClr val="FFFFFF"/>
                </a:solidFill>
                <a:latin typeface="Verdana"/>
                <a:cs typeface="Verdana"/>
              </a:rPr>
              <a:t>simulación </a:t>
            </a:r>
            <a:r>
              <a:rPr sz="1900" spc="-65" dirty="0">
                <a:solidFill>
                  <a:srgbClr val="FFFFFF"/>
                </a:solidFill>
                <a:latin typeface="Verdana"/>
                <a:cs typeface="Verdana"/>
              </a:rPr>
              <a:t>perfecta </a:t>
            </a:r>
            <a:r>
              <a:rPr sz="1900" spc="-55" dirty="0">
                <a:solidFill>
                  <a:srgbClr val="FFFFFF"/>
                </a:solidFill>
                <a:latin typeface="Verdana"/>
                <a:cs typeface="Verdana"/>
              </a:rPr>
              <a:t>de </a:t>
            </a:r>
            <a:r>
              <a:rPr sz="1900" spc="-5" dirty="0">
                <a:solidFill>
                  <a:srgbClr val="FFFFFF"/>
                </a:solidFill>
                <a:latin typeface="Verdana"/>
                <a:cs typeface="Verdana"/>
              </a:rPr>
              <a:t>un </a:t>
            </a:r>
            <a:r>
              <a:rPr sz="1900" spc="-55" dirty="0">
                <a:solidFill>
                  <a:srgbClr val="FFFFFF"/>
                </a:solidFill>
                <a:latin typeface="Verdana"/>
                <a:cs typeface="Verdana"/>
              </a:rPr>
              <a:t>usuario </a:t>
            </a:r>
            <a:r>
              <a:rPr sz="1900" spc="-30" dirty="0">
                <a:solidFill>
                  <a:srgbClr val="FFFFFF"/>
                </a:solidFill>
                <a:latin typeface="Verdana"/>
                <a:cs typeface="Verdana"/>
              </a:rPr>
              <a:t>final </a:t>
            </a:r>
            <a:r>
              <a:rPr sz="1900" dirty="0">
                <a:solidFill>
                  <a:srgbClr val="FFFFFF"/>
                </a:solidFill>
                <a:latin typeface="Verdana"/>
                <a:cs typeface="Verdana"/>
              </a:rPr>
              <a:t>con </a:t>
            </a:r>
            <a:r>
              <a:rPr sz="1900" spc="-75" dirty="0">
                <a:solidFill>
                  <a:srgbClr val="FFFFFF"/>
                </a:solidFill>
                <a:latin typeface="Verdana"/>
                <a:cs typeface="Verdana"/>
              </a:rPr>
              <a:t>acceso </a:t>
            </a:r>
            <a:r>
              <a:rPr sz="1900" spc="-175" dirty="0">
                <a:solidFill>
                  <a:srgbClr val="FFFFFF"/>
                </a:solidFill>
                <a:latin typeface="Verdana"/>
                <a:cs typeface="Verdana"/>
              </a:rPr>
              <a:t>a </a:t>
            </a:r>
            <a:r>
              <a:rPr sz="1900" spc="-75" dirty="0">
                <a:solidFill>
                  <a:srgbClr val="FFFFFF"/>
                </a:solidFill>
                <a:latin typeface="Verdana"/>
                <a:cs typeface="Verdana"/>
              </a:rPr>
              <a:t>la </a:t>
            </a:r>
            <a:r>
              <a:rPr sz="1900" spc="-70" dirty="0">
                <a:solidFill>
                  <a:srgbClr val="FFFFFF"/>
                </a:solidFill>
                <a:latin typeface="Verdana"/>
                <a:cs typeface="Verdana"/>
              </a:rPr>
              <a:t> </a:t>
            </a:r>
            <a:r>
              <a:rPr sz="1900" spc="-80" dirty="0">
                <a:solidFill>
                  <a:srgbClr val="FFFFFF"/>
                </a:solidFill>
                <a:latin typeface="Verdana"/>
                <a:cs typeface="Verdana"/>
              </a:rPr>
              <a:t>plataforma</a:t>
            </a:r>
            <a:r>
              <a:rPr sz="1900" spc="-240" dirty="0">
                <a:solidFill>
                  <a:srgbClr val="FFFFFF"/>
                </a:solidFill>
                <a:latin typeface="Verdana"/>
                <a:cs typeface="Verdana"/>
              </a:rPr>
              <a:t> </a:t>
            </a:r>
            <a:r>
              <a:rPr sz="1900" spc="-40" dirty="0">
                <a:solidFill>
                  <a:srgbClr val="FFFFFF"/>
                </a:solidFill>
                <a:latin typeface="Verdana"/>
                <a:cs typeface="Verdana"/>
              </a:rPr>
              <a:t>sin</a:t>
            </a:r>
            <a:r>
              <a:rPr sz="1900" spc="-235" dirty="0">
                <a:solidFill>
                  <a:srgbClr val="FFFFFF"/>
                </a:solidFill>
                <a:latin typeface="Verdana"/>
                <a:cs typeface="Verdana"/>
              </a:rPr>
              <a:t> </a:t>
            </a:r>
            <a:r>
              <a:rPr sz="1900" spc="-75" dirty="0">
                <a:solidFill>
                  <a:srgbClr val="FFFFFF"/>
                </a:solidFill>
                <a:latin typeface="Verdana"/>
                <a:cs typeface="Verdana"/>
              </a:rPr>
              <a:t>permisos</a:t>
            </a:r>
            <a:r>
              <a:rPr sz="1900" spc="-235" dirty="0">
                <a:solidFill>
                  <a:srgbClr val="FFFFFF"/>
                </a:solidFill>
                <a:latin typeface="Verdana"/>
                <a:cs typeface="Verdana"/>
              </a:rPr>
              <a:t> </a:t>
            </a:r>
            <a:r>
              <a:rPr sz="1900" spc="-100" dirty="0">
                <a:solidFill>
                  <a:srgbClr val="FFFFFF"/>
                </a:solidFill>
                <a:latin typeface="Verdana"/>
                <a:cs typeface="Verdana"/>
              </a:rPr>
              <a:t>elevados.</a:t>
            </a:r>
            <a:endParaRPr sz="1900" dirty="0">
              <a:latin typeface="Verdana"/>
              <a:cs typeface="Verdana"/>
            </a:endParaRPr>
          </a:p>
        </p:txBody>
      </p:sp>
      <p:sp>
        <p:nvSpPr>
          <p:cNvPr id="9" name="Subtítulo 16">
            <a:extLst>
              <a:ext uri="{FF2B5EF4-FFF2-40B4-BE49-F238E27FC236}">
                <a16:creationId xmlns:a16="http://schemas.microsoft.com/office/drawing/2014/main" id="{5013E4C0-738B-4ED2-B314-E63022A3BFE0}"/>
              </a:ext>
            </a:extLst>
          </p:cNvPr>
          <p:cNvSpPr txBox="1">
            <a:spLocks/>
          </p:cNvSpPr>
          <p:nvPr/>
        </p:nvSpPr>
        <p:spPr>
          <a:xfrm>
            <a:off x="1345751" y="1059474"/>
            <a:ext cx="4402028" cy="1041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3200" dirty="0">
                <a:solidFill>
                  <a:srgbClr val="F28E19"/>
                </a:solidFill>
                <a:latin typeface="Arial Black" panose="020B0A04020102020204" pitchFamily="34" charset="0"/>
              </a:rPr>
              <a:t>ANÁLISIS DE VULNERABILIDAD </a:t>
            </a:r>
          </a:p>
        </p:txBody>
      </p:sp>
    </p:spTree>
    <p:extLst>
      <p:ext uri="{BB962C8B-B14F-4D97-AF65-F5344CB8AC3E}">
        <p14:creationId xmlns:p14="http://schemas.microsoft.com/office/powerpoint/2010/main" val="64778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FFD648-80A0-449E-811D-614BB94A561F}"/>
              </a:ext>
            </a:extLst>
          </p:cNvPr>
          <p:cNvPicPr>
            <a:picLocks noChangeAspect="1"/>
          </p:cNvPicPr>
          <p:nvPr/>
        </p:nvPicPr>
        <p:blipFill>
          <a:blip r:embed="rId2"/>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C69B1314-3114-495C-B0BA-3B034F0A04DC}"/>
              </a:ext>
            </a:extLst>
          </p:cNvPr>
          <p:cNvSpPr/>
          <p:nvPr/>
        </p:nvSpPr>
        <p:spPr>
          <a:xfrm>
            <a:off x="0" y="0"/>
            <a:ext cx="12192000" cy="6858001"/>
          </a:xfrm>
          <a:prstGeom prst="rect">
            <a:avLst/>
          </a:prstGeom>
          <a:gradFill flip="none" rotWithShape="1">
            <a:gsLst>
              <a:gs pos="100000">
                <a:srgbClr val="000000"/>
              </a:gs>
              <a:gs pos="76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11938655-277E-4F33-A7A6-DF42CB6E5A91}"/>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13" name="Imagen 12">
            <a:extLst>
              <a:ext uri="{FF2B5EF4-FFF2-40B4-BE49-F238E27FC236}">
                <a16:creationId xmlns:a16="http://schemas.microsoft.com/office/drawing/2014/main" id="{3A230A3E-AC62-4C66-AA00-CE7BB9D13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8" name="Subtítulo 16">
            <a:extLst>
              <a:ext uri="{FF2B5EF4-FFF2-40B4-BE49-F238E27FC236}">
                <a16:creationId xmlns:a16="http://schemas.microsoft.com/office/drawing/2014/main" id="{91876EBC-6DAA-468A-8985-AE66780A19ED}"/>
              </a:ext>
            </a:extLst>
          </p:cNvPr>
          <p:cNvSpPr txBox="1">
            <a:spLocks/>
          </p:cNvSpPr>
          <p:nvPr/>
        </p:nvSpPr>
        <p:spPr>
          <a:xfrm>
            <a:off x="3553135" y="4702629"/>
            <a:ext cx="5427579" cy="8671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800" dirty="0">
                <a:solidFill>
                  <a:schemeClr val="bg1"/>
                </a:solidFill>
                <a:latin typeface="Copperplate Gothic Bold" panose="020E0705020206020404" pitchFamily="34" charset="0"/>
              </a:rPr>
              <a:t>ANTICIPARNOS </a:t>
            </a:r>
          </a:p>
          <a:p>
            <a:r>
              <a:rPr lang="es-MX" sz="2800" dirty="0">
                <a:solidFill>
                  <a:schemeClr val="bg1"/>
                </a:solidFill>
                <a:latin typeface="Copperplate Gothic Bold" panose="020E0705020206020404" pitchFamily="34" charset="0"/>
              </a:rPr>
              <a:t>AL ATAQUE</a:t>
            </a:r>
          </a:p>
        </p:txBody>
      </p:sp>
      <p:sp>
        <p:nvSpPr>
          <p:cNvPr id="14" name="Subtítulo 16">
            <a:extLst>
              <a:ext uri="{FF2B5EF4-FFF2-40B4-BE49-F238E27FC236}">
                <a16:creationId xmlns:a16="http://schemas.microsoft.com/office/drawing/2014/main" id="{C5E5A6B1-B401-455A-B08C-2575C573CB0F}"/>
              </a:ext>
            </a:extLst>
          </p:cNvPr>
          <p:cNvSpPr txBox="1">
            <a:spLocks/>
          </p:cNvSpPr>
          <p:nvPr/>
        </p:nvSpPr>
        <p:spPr>
          <a:xfrm>
            <a:off x="4117287" y="2792381"/>
            <a:ext cx="7818663" cy="464201"/>
          </a:xfrm>
          <a:prstGeom prst="rect">
            <a:avLst/>
          </a:prstGeom>
        </p:spPr>
        <p:txBody>
          <a:bodyPr vert="horz" lIns="91440" tIns="45720" rIns="91440" bIns="45720" rtlCol="0">
            <a:normAutofit/>
          </a:bodyPr>
          <a:lstStyle>
            <a:lvl1pPr indent="0" algn="just">
              <a:lnSpc>
                <a:spcPct val="90000"/>
              </a:lnSpc>
              <a:spcBef>
                <a:spcPts val="1000"/>
              </a:spcBef>
              <a:buFont typeface="Arial" panose="020B0604020202020204" pitchFamily="34" charset="0"/>
              <a:buNone/>
              <a:defRPr sz="2200" b="1">
                <a:solidFill>
                  <a:srgbClr val="F28E19"/>
                </a:solidFill>
                <a:latin typeface="Verdana" panose="020B0604030504040204" pitchFamily="34" charset="0"/>
                <a:ea typeface="Verdana" panose="020B060403050404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MX" dirty="0"/>
              <a:t>Análisis de vulnerabilidad </a:t>
            </a:r>
          </a:p>
        </p:txBody>
      </p:sp>
      <p:sp>
        <p:nvSpPr>
          <p:cNvPr id="15" name="Subtítulo 16">
            <a:extLst>
              <a:ext uri="{FF2B5EF4-FFF2-40B4-BE49-F238E27FC236}">
                <a16:creationId xmlns:a16="http://schemas.microsoft.com/office/drawing/2014/main" id="{3AF53EF9-A532-43E1-8F36-76CFFD7097A8}"/>
              </a:ext>
            </a:extLst>
          </p:cNvPr>
          <p:cNvSpPr txBox="1">
            <a:spLocks/>
          </p:cNvSpPr>
          <p:nvPr/>
        </p:nvSpPr>
        <p:spPr>
          <a:xfrm>
            <a:off x="805480" y="3644920"/>
            <a:ext cx="11514949" cy="669371"/>
          </a:xfrm>
          <a:prstGeom prst="rect">
            <a:avLst/>
          </a:prstGeom>
        </p:spPr>
        <p:txBody>
          <a:bodyPr vert="horz" lIns="91440" tIns="45720" rIns="91440" bIns="45720" rtlCol="0">
            <a:noAutofit/>
          </a:bodyPr>
          <a:lstStyle>
            <a:defPPr>
              <a:defRPr lang="es-MX"/>
            </a:defPPr>
            <a:lvl1pPr indent="0" algn="just">
              <a:lnSpc>
                <a:spcPct val="90000"/>
              </a:lnSpc>
              <a:spcBef>
                <a:spcPts val="1000"/>
              </a:spcBef>
              <a:buFont typeface="Arial" panose="020B0604020202020204" pitchFamily="34" charset="0"/>
              <a:buNone/>
              <a:defRPr sz="2200" b="1">
                <a:solidFill>
                  <a:srgbClr val="F28E19"/>
                </a:solidFill>
                <a:latin typeface="Verdana" panose="020B0604030504040204" pitchFamily="34" charset="0"/>
                <a:ea typeface="Verdana" panose="020B060403050404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MX" sz="4400" dirty="0"/>
              <a:t>Alcance </a:t>
            </a:r>
            <a:r>
              <a:rPr lang="es-MX" sz="4400" dirty="0">
                <a:sym typeface="Wingdings" panose="05000000000000000000" pitchFamily="2" charset="2"/>
              </a:rPr>
              <a:t>Prueba de penetración</a:t>
            </a:r>
            <a:endParaRPr lang="es-MX" sz="4400" dirty="0"/>
          </a:p>
        </p:txBody>
      </p:sp>
    </p:spTree>
    <p:extLst>
      <p:ext uri="{BB962C8B-B14F-4D97-AF65-F5344CB8AC3E}">
        <p14:creationId xmlns:p14="http://schemas.microsoft.com/office/powerpoint/2010/main" val="240117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302007-68A8-41F1-8CF6-B071C797FEB7}"/>
              </a:ext>
            </a:extLst>
          </p:cNvPr>
          <p:cNvPicPr>
            <a:picLocks noChangeAspect="1"/>
          </p:cNvPicPr>
          <p:nvPr/>
        </p:nvPicPr>
        <p:blipFill rotWithShape="1">
          <a:blip r:embed="rId2"/>
          <a:srcRect t="-400" b="15463"/>
          <a:stretch/>
        </p:blipFill>
        <p:spPr>
          <a:xfrm>
            <a:off x="0" y="-32657"/>
            <a:ext cx="12192000" cy="6906986"/>
          </a:xfrm>
          <a:prstGeom prst="rect">
            <a:avLst/>
          </a:prstGeom>
        </p:spPr>
      </p:pic>
      <p:sp>
        <p:nvSpPr>
          <p:cNvPr id="8" name="Rectángulo 7">
            <a:extLst>
              <a:ext uri="{FF2B5EF4-FFF2-40B4-BE49-F238E27FC236}">
                <a16:creationId xmlns:a16="http://schemas.microsoft.com/office/drawing/2014/main" id="{4AAD7C7B-BAB8-471E-A30E-B64A39B0CF1A}"/>
              </a:ext>
            </a:extLst>
          </p:cNvPr>
          <p:cNvSpPr/>
          <p:nvPr/>
        </p:nvSpPr>
        <p:spPr>
          <a:xfrm>
            <a:off x="0" y="0"/>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9" name="Subtítulo 16">
            <a:extLst>
              <a:ext uri="{FF2B5EF4-FFF2-40B4-BE49-F238E27FC236}">
                <a16:creationId xmlns:a16="http://schemas.microsoft.com/office/drawing/2014/main" id="{F34DF0F9-AA17-4665-8C7B-756D1D242F2B}"/>
              </a:ext>
            </a:extLst>
          </p:cNvPr>
          <p:cNvSpPr txBox="1">
            <a:spLocks/>
          </p:cNvSpPr>
          <p:nvPr/>
        </p:nvSpPr>
        <p:spPr>
          <a:xfrm>
            <a:off x="8311733" y="2947332"/>
            <a:ext cx="3624217" cy="1207572"/>
          </a:xfrm>
          <a:prstGeom prst="rect">
            <a:avLst/>
          </a:prstGeom>
        </p:spPr>
        <p:txBody>
          <a:bodyPr vert="horz" lIns="91440" tIns="45720" rIns="91440" bIns="45720" rtlCol="0">
            <a:noAutofit/>
          </a:bodyPr>
          <a:lstStyle>
            <a:defPPr>
              <a:defRPr lang="es-MX"/>
            </a:defPPr>
            <a:lvl1pPr indent="0" algn="just">
              <a:lnSpc>
                <a:spcPct val="90000"/>
              </a:lnSpc>
              <a:spcBef>
                <a:spcPts val="1000"/>
              </a:spcBef>
              <a:buFont typeface="Arial" panose="020B0604020202020204" pitchFamily="34" charset="0"/>
              <a:buNone/>
              <a:defRPr sz="2200" b="1">
                <a:solidFill>
                  <a:srgbClr val="F28E19"/>
                </a:solidFill>
                <a:latin typeface="Verdana" panose="020B0604030504040204" pitchFamily="34" charset="0"/>
                <a:ea typeface="Verdana" panose="020B060403050404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s-MX" sz="3200" dirty="0">
                <a:latin typeface="Arial Black" panose="020B0A04020102020204" pitchFamily="34" charset="0"/>
                <a:sym typeface="Wingdings" panose="05000000000000000000" pitchFamily="2" charset="2"/>
              </a:rPr>
              <a:t>PRUEBA DE PENETRACIÓN</a:t>
            </a:r>
            <a:endParaRPr lang="es-MX" sz="3200" dirty="0">
              <a:latin typeface="Arial Black" panose="020B0A04020102020204" pitchFamily="34" charset="0"/>
            </a:endParaRPr>
          </a:p>
        </p:txBody>
      </p:sp>
      <p:sp>
        <p:nvSpPr>
          <p:cNvPr id="10" name="object 5">
            <a:extLst>
              <a:ext uri="{FF2B5EF4-FFF2-40B4-BE49-F238E27FC236}">
                <a16:creationId xmlns:a16="http://schemas.microsoft.com/office/drawing/2014/main" id="{BA2BD10D-9D2B-43BF-B211-BDB1BF0E309A}"/>
              </a:ext>
            </a:extLst>
          </p:cNvPr>
          <p:cNvSpPr txBox="1"/>
          <p:nvPr/>
        </p:nvSpPr>
        <p:spPr>
          <a:xfrm>
            <a:off x="454522" y="448568"/>
            <a:ext cx="7531460" cy="5258363"/>
          </a:xfrm>
          <a:prstGeom prst="rect">
            <a:avLst/>
          </a:prstGeom>
        </p:spPr>
        <p:txBody>
          <a:bodyPr vert="horz" wrap="square" lIns="0" tIns="12700" rIns="0" bIns="0" rtlCol="0">
            <a:spAutoFit/>
          </a:bodyPr>
          <a:lstStyle/>
          <a:p>
            <a:pPr marL="12700" algn="just">
              <a:lnSpc>
                <a:spcPct val="100000"/>
              </a:lnSpc>
              <a:spcBef>
                <a:spcPts val="100"/>
              </a:spcBef>
            </a:pPr>
            <a:r>
              <a:rPr sz="1700" spc="10" dirty="0">
                <a:solidFill>
                  <a:srgbClr val="00E1FF"/>
                </a:solidFill>
                <a:latin typeface="Verdana"/>
                <a:cs typeface="Verdana"/>
              </a:rPr>
              <a:t>Servicios</a:t>
            </a:r>
            <a:r>
              <a:rPr sz="1700" spc="-80" dirty="0">
                <a:solidFill>
                  <a:srgbClr val="00E1FF"/>
                </a:solidFill>
                <a:latin typeface="Verdana"/>
                <a:cs typeface="Verdana"/>
              </a:rPr>
              <a:t> </a:t>
            </a:r>
            <a:r>
              <a:rPr sz="1700" spc="-10" dirty="0">
                <a:solidFill>
                  <a:srgbClr val="00E1FF"/>
                </a:solidFill>
                <a:latin typeface="Verdana"/>
                <a:cs typeface="Verdana"/>
              </a:rPr>
              <a:t>de</a:t>
            </a:r>
            <a:r>
              <a:rPr sz="1700" spc="-75" dirty="0">
                <a:solidFill>
                  <a:srgbClr val="00E1FF"/>
                </a:solidFill>
                <a:latin typeface="Verdana"/>
                <a:cs typeface="Verdana"/>
              </a:rPr>
              <a:t> </a:t>
            </a:r>
            <a:r>
              <a:rPr sz="1700" spc="-50" dirty="0">
                <a:solidFill>
                  <a:srgbClr val="00E1FF"/>
                </a:solidFill>
                <a:latin typeface="Verdana"/>
                <a:cs typeface="Verdana"/>
              </a:rPr>
              <a:t>TI</a:t>
            </a:r>
            <a:endParaRPr sz="1700" dirty="0">
              <a:latin typeface="Verdana"/>
              <a:cs typeface="Verdana"/>
            </a:endParaRPr>
          </a:p>
          <a:p>
            <a:pPr marL="12700" marR="6350" algn="just">
              <a:lnSpc>
                <a:spcPct val="100699"/>
              </a:lnSpc>
            </a:pPr>
            <a:r>
              <a:rPr sz="1700" dirty="0">
                <a:solidFill>
                  <a:srgbClr val="FFFFFF"/>
                </a:solidFill>
                <a:latin typeface="Verdana"/>
                <a:cs typeface="Verdana"/>
              </a:rPr>
              <a:t>Pruebas</a:t>
            </a:r>
            <a:r>
              <a:rPr sz="1700" spc="5" dirty="0">
                <a:solidFill>
                  <a:srgbClr val="FFFFFF"/>
                </a:solidFill>
                <a:latin typeface="Verdana"/>
                <a:cs typeface="Verdana"/>
              </a:rPr>
              <a:t> </a:t>
            </a:r>
            <a:r>
              <a:rPr sz="1700" spc="-10" dirty="0">
                <a:solidFill>
                  <a:srgbClr val="FFFFFF"/>
                </a:solidFill>
                <a:latin typeface="Verdana"/>
                <a:cs typeface="Verdana"/>
              </a:rPr>
              <a:t>de</a:t>
            </a:r>
            <a:r>
              <a:rPr sz="1700" spc="-5" dirty="0">
                <a:solidFill>
                  <a:srgbClr val="FFFFFF"/>
                </a:solidFill>
                <a:latin typeface="Verdana"/>
                <a:cs typeface="Verdana"/>
              </a:rPr>
              <a:t> </a:t>
            </a:r>
            <a:r>
              <a:rPr sz="1700" spc="35" dirty="0">
                <a:solidFill>
                  <a:srgbClr val="FFFFFF"/>
                </a:solidFill>
                <a:latin typeface="Verdana"/>
                <a:cs typeface="Verdana"/>
              </a:rPr>
              <a:t>penetración</a:t>
            </a:r>
            <a:r>
              <a:rPr sz="1700" spc="40" dirty="0">
                <a:solidFill>
                  <a:srgbClr val="FFFFFF"/>
                </a:solidFill>
                <a:latin typeface="Verdana"/>
                <a:cs typeface="Verdana"/>
              </a:rPr>
              <a:t> </a:t>
            </a:r>
            <a:r>
              <a:rPr sz="1700" spc="-165" dirty="0">
                <a:solidFill>
                  <a:srgbClr val="FFFFFF"/>
                </a:solidFill>
                <a:latin typeface="Verdana"/>
                <a:cs typeface="Verdana"/>
              </a:rPr>
              <a:t>a</a:t>
            </a:r>
            <a:r>
              <a:rPr sz="1700" spc="-160" dirty="0">
                <a:solidFill>
                  <a:srgbClr val="FFFFFF"/>
                </a:solidFill>
                <a:latin typeface="Verdana"/>
                <a:cs typeface="Verdana"/>
              </a:rPr>
              <a:t> </a:t>
            </a:r>
            <a:r>
              <a:rPr sz="1700" spc="15" dirty="0">
                <a:solidFill>
                  <a:srgbClr val="FFFFFF"/>
                </a:solidFill>
                <a:latin typeface="Verdana"/>
                <a:cs typeface="Verdana"/>
              </a:rPr>
              <a:t>servicios</a:t>
            </a:r>
            <a:r>
              <a:rPr sz="1700" spc="20" dirty="0">
                <a:solidFill>
                  <a:srgbClr val="FFFFFF"/>
                </a:solidFill>
                <a:latin typeface="Verdana"/>
                <a:cs typeface="Verdana"/>
              </a:rPr>
              <a:t> </a:t>
            </a:r>
            <a:r>
              <a:rPr sz="1700" spc="45" dirty="0">
                <a:solidFill>
                  <a:srgbClr val="FFFFFF"/>
                </a:solidFill>
                <a:latin typeface="Verdana"/>
                <a:cs typeface="Verdana"/>
              </a:rPr>
              <a:t>tecnológicos</a:t>
            </a:r>
            <a:r>
              <a:rPr sz="1700" spc="50" dirty="0">
                <a:solidFill>
                  <a:srgbClr val="FFFFFF"/>
                </a:solidFill>
                <a:latin typeface="Verdana"/>
                <a:cs typeface="Verdana"/>
              </a:rPr>
              <a:t> </a:t>
            </a:r>
            <a:r>
              <a:rPr sz="1700" spc="5" dirty="0">
                <a:solidFill>
                  <a:srgbClr val="FFFFFF"/>
                </a:solidFill>
                <a:latin typeface="Verdana"/>
                <a:cs typeface="Verdana"/>
              </a:rPr>
              <a:t>que</a:t>
            </a:r>
            <a:r>
              <a:rPr sz="1700" spc="10" dirty="0">
                <a:solidFill>
                  <a:srgbClr val="FFFFFF"/>
                </a:solidFill>
                <a:latin typeface="Verdana"/>
                <a:cs typeface="Verdana"/>
              </a:rPr>
              <a:t> </a:t>
            </a:r>
            <a:r>
              <a:rPr sz="1700" spc="20" dirty="0">
                <a:solidFill>
                  <a:srgbClr val="FFFFFF"/>
                </a:solidFill>
                <a:latin typeface="Verdana"/>
                <a:cs typeface="Verdana"/>
              </a:rPr>
              <a:t>soportan</a:t>
            </a:r>
            <a:r>
              <a:rPr sz="1700" spc="25" dirty="0">
                <a:solidFill>
                  <a:srgbClr val="FFFFFF"/>
                </a:solidFill>
                <a:latin typeface="Verdana"/>
                <a:cs typeface="Verdana"/>
              </a:rPr>
              <a:t> </a:t>
            </a:r>
            <a:r>
              <a:rPr sz="1700" spc="-30" dirty="0">
                <a:solidFill>
                  <a:srgbClr val="FFFFFF"/>
                </a:solidFill>
                <a:latin typeface="Verdana"/>
                <a:cs typeface="Verdana"/>
              </a:rPr>
              <a:t>la </a:t>
            </a:r>
            <a:r>
              <a:rPr sz="1700" spc="-25" dirty="0">
                <a:solidFill>
                  <a:srgbClr val="FFFFFF"/>
                </a:solidFill>
                <a:latin typeface="Verdana"/>
                <a:cs typeface="Verdana"/>
              </a:rPr>
              <a:t> </a:t>
            </a:r>
            <a:r>
              <a:rPr sz="1700" spc="40" dirty="0">
                <a:solidFill>
                  <a:srgbClr val="FFFFFF"/>
                </a:solidFill>
                <a:latin typeface="Verdana"/>
                <a:cs typeface="Verdana"/>
              </a:rPr>
              <a:t>operación </a:t>
            </a:r>
            <a:r>
              <a:rPr sz="1700" spc="25" dirty="0">
                <a:solidFill>
                  <a:srgbClr val="FFFFFF"/>
                </a:solidFill>
                <a:latin typeface="Verdana"/>
                <a:cs typeface="Verdana"/>
              </a:rPr>
              <a:t>del</a:t>
            </a:r>
            <a:r>
              <a:rPr sz="1700" spc="30" dirty="0">
                <a:solidFill>
                  <a:srgbClr val="FFFFFF"/>
                </a:solidFill>
                <a:latin typeface="Verdana"/>
                <a:cs typeface="Verdana"/>
              </a:rPr>
              <a:t> </a:t>
            </a:r>
            <a:r>
              <a:rPr sz="1700" spc="45" dirty="0">
                <a:solidFill>
                  <a:srgbClr val="FFFFFF"/>
                </a:solidFill>
                <a:latin typeface="Verdana"/>
                <a:cs typeface="Verdana"/>
              </a:rPr>
              <a:t>negocio </a:t>
            </a:r>
            <a:r>
              <a:rPr sz="1700" spc="-30" dirty="0">
                <a:solidFill>
                  <a:srgbClr val="FFFFFF"/>
                </a:solidFill>
                <a:latin typeface="Verdana"/>
                <a:cs typeface="Verdana"/>
              </a:rPr>
              <a:t>para</a:t>
            </a:r>
            <a:r>
              <a:rPr sz="1700" spc="-25" dirty="0">
                <a:solidFill>
                  <a:srgbClr val="FFFFFF"/>
                </a:solidFill>
                <a:latin typeface="Verdana"/>
                <a:cs typeface="Verdana"/>
              </a:rPr>
              <a:t> </a:t>
            </a:r>
            <a:r>
              <a:rPr sz="1700" spc="-30" dirty="0">
                <a:solidFill>
                  <a:srgbClr val="FFFFFF"/>
                </a:solidFill>
                <a:latin typeface="Verdana"/>
                <a:cs typeface="Verdana"/>
              </a:rPr>
              <a:t>la</a:t>
            </a:r>
            <a:r>
              <a:rPr sz="1700" spc="-25" dirty="0">
                <a:solidFill>
                  <a:srgbClr val="FFFFFF"/>
                </a:solidFill>
                <a:latin typeface="Verdana"/>
                <a:cs typeface="Verdana"/>
              </a:rPr>
              <a:t> </a:t>
            </a:r>
            <a:r>
              <a:rPr sz="1700" spc="60" dirty="0">
                <a:solidFill>
                  <a:srgbClr val="FFFFFF"/>
                </a:solidFill>
                <a:latin typeface="Verdana"/>
                <a:cs typeface="Verdana"/>
              </a:rPr>
              <a:t>identificación </a:t>
            </a:r>
            <a:r>
              <a:rPr sz="1700" spc="-10" dirty="0">
                <a:solidFill>
                  <a:srgbClr val="FFFFFF"/>
                </a:solidFill>
                <a:latin typeface="Verdana"/>
                <a:cs typeface="Verdana"/>
              </a:rPr>
              <a:t>de</a:t>
            </a:r>
            <a:r>
              <a:rPr sz="1700" spc="-5" dirty="0">
                <a:solidFill>
                  <a:srgbClr val="FFFFFF"/>
                </a:solidFill>
                <a:latin typeface="Verdana"/>
                <a:cs typeface="Verdana"/>
              </a:rPr>
              <a:t> </a:t>
            </a:r>
            <a:r>
              <a:rPr sz="1700" spc="20" dirty="0">
                <a:solidFill>
                  <a:srgbClr val="FFFFFF"/>
                </a:solidFill>
                <a:latin typeface="Verdana"/>
                <a:cs typeface="Verdana"/>
              </a:rPr>
              <a:t>posibles</a:t>
            </a:r>
            <a:r>
              <a:rPr sz="1700" spc="25" dirty="0">
                <a:solidFill>
                  <a:srgbClr val="FFFFFF"/>
                </a:solidFill>
                <a:latin typeface="Verdana"/>
                <a:cs typeface="Verdana"/>
              </a:rPr>
              <a:t> </a:t>
            </a:r>
            <a:r>
              <a:rPr sz="1700" spc="-5" dirty="0">
                <a:solidFill>
                  <a:srgbClr val="FFFFFF"/>
                </a:solidFill>
                <a:latin typeface="Verdana"/>
                <a:cs typeface="Verdana"/>
              </a:rPr>
              <a:t>riesgos</a:t>
            </a:r>
            <a:r>
              <a:rPr sz="1700" dirty="0">
                <a:solidFill>
                  <a:srgbClr val="FFFFFF"/>
                </a:solidFill>
                <a:latin typeface="Verdana"/>
                <a:cs typeface="Verdana"/>
              </a:rPr>
              <a:t> </a:t>
            </a:r>
            <a:r>
              <a:rPr sz="1700" spc="-100" dirty="0">
                <a:solidFill>
                  <a:srgbClr val="FFFFFF"/>
                </a:solidFill>
                <a:latin typeface="Verdana"/>
                <a:cs typeface="Verdana"/>
              </a:rPr>
              <a:t>e </a:t>
            </a:r>
            <a:r>
              <a:rPr sz="1700" spc="-95" dirty="0">
                <a:solidFill>
                  <a:srgbClr val="FFFFFF"/>
                </a:solidFill>
                <a:latin typeface="Verdana"/>
                <a:cs typeface="Verdana"/>
              </a:rPr>
              <a:t> </a:t>
            </a:r>
            <a:r>
              <a:rPr sz="1700" spc="100" dirty="0">
                <a:solidFill>
                  <a:srgbClr val="FFFFFF"/>
                </a:solidFill>
                <a:latin typeface="Verdana"/>
                <a:cs typeface="Verdana"/>
              </a:rPr>
              <a:t>i</a:t>
            </a:r>
            <a:r>
              <a:rPr sz="1700" spc="-50" dirty="0">
                <a:solidFill>
                  <a:srgbClr val="FFFFFF"/>
                </a:solidFill>
                <a:latin typeface="Verdana"/>
                <a:cs typeface="Verdana"/>
              </a:rPr>
              <a:t>m</a:t>
            </a:r>
            <a:r>
              <a:rPr sz="1700" spc="75" dirty="0">
                <a:solidFill>
                  <a:srgbClr val="FFFFFF"/>
                </a:solidFill>
                <a:latin typeface="Verdana"/>
                <a:cs typeface="Verdana"/>
              </a:rPr>
              <a:t>p</a:t>
            </a:r>
            <a:r>
              <a:rPr sz="1700" spc="-85" dirty="0">
                <a:solidFill>
                  <a:srgbClr val="FFFFFF"/>
                </a:solidFill>
                <a:latin typeface="Verdana"/>
                <a:cs typeface="Verdana"/>
              </a:rPr>
              <a:t>a</a:t>
            </a:r>
            <a:r>
              <a:rPr sz="1700" spc="85" dirty="0">
                <a:solidFill>
                  <a:srgbClr val="FFFFFF"/>
                </a:solidFill>
                <a:latin typeface="Verdana"/>
                <a:cs typeface="Verdana"/>
              </a:rPr>
              <a:t>c</a:t>
            </a:r>
            <a:r>
              <a:rPr sz="1700" spc="20" dirty="0">
                <a:solidFill>
                  <a:srgbClr val="FFFFFF"/>
                </a:solidFill>
                <a:latin typeface="Verdana"/>
                <a:cs typeface="Verdana"/>
              </a:rPr>
              <a:t>t</a:t>
            </a:r>
            <a:r>
              <a:rPr sz="1700" spc="75" dirty="0">
                <a:solidFill>
                  <a:srgbClr val="FFFFFF"/>
                </a:solidFill>
                <a:latin typeface="Verdana"/>
                <a:cs typeface="Verdana"/>
              </a:rPr>
              <a:t>o</a:t>
            </a:r>
            <a:r>
              <a:rPr sz="1700" spc="-145" dirty="0">
                <a:solidFill>
                  <a:srgbClr val="FFFFFF"/>
                </a:solidFill>
                <a:latin typeface="Verdana"/>
                <a:cs typeface="Verdana"/>
              </a:rPr>
              <a:t>s</a:t>
            </a:r>
            <a:r>
              <a:rPr sz="1700" spc="-55" dirty="0">
                <a:solidFill>
                  <a:srgbClr val="FFFFFF"/>
                </a:solidFill>
                <a:latin typeface="Verdana"/>
                <a:cs typeface="Verdana"/>
              </a:rPr>
              <a:t> </a:t>
            </a:r>
            <a:r>
              <a:rPr sz="1700" spc="-165" dirty="0">
                <a:solidFill>
                  <a:srgbClr val="FFFFFF"/>
                </a:solidFill>
                <a:latin typeface="Verdana"/>
                <a:cs typeface="Verdana"/>
              </a:rPr>
              <a:t>a</a:t>
            </a:r>
            <a:r>
              <a:rPr sz="1700" spc="-55" dirty="0">
                <a:solidFill>
                  <a:srgbClr val="FFFFFF"/>
                </a:solidFill>
                <a:latin typeface="Verdana"/>
                <a:cs typeface="Verdana"/>
              </a:rPr>
              <a:t> </a:t>
            </a:r>
            <a:r>
              <a:rPr sz="1700" spc="90" dirty="0">
                <a:solidFill>
                  <a:srgbClr val="FFFFFF"/>
                </a:solidFill>
                <a:latin typeface="Verdana"/>
                <a:cs typeface="Verdana"/>
              </a:rPr>
              <a:t>n</a:t>
            </a:r>
            <a:r>
              <a:rPr sz="1700" spc="-20" dirty="0">
                <a:solidFill>
                  <a:srgbClr val="FFFFFF"/>
                </a:solidFill>
                <a:latin typeface="Verdana"/>
                <a:cs typeface="Verdana"/>
              </a:rPr>
              <a:t>e</a:t>
            </a:r>
            <a:r>
              <a:rPr sz="1700" spc="-30" dirty="0">
                <a:solidFill>
                  <a:srgbClr val="FFFFFF"/>
                </a:solidFill>
                <a:latin typeface="Verdana"/>
                <a:cs typeface="Verdana"/>
              </a:rPr>
              <a:t>g</a:t>
            </a:r>
            <a:r>
              <a:rPr sz="1700" spc="75" dirty="0">
                <a:solidFill>
                  <a:srgbClr val="FFFFFF"/>
                </a:solidFill>
                <a:latin typeface="Verdana"/>
                <a:cs typeface="Verdana"/>
              </a:rPr>
              <a:t>o</a:t>
            </a:r>
            <a:r>
              <a:rPr sz="1700" spc="85" dirty="0">
                <a:solidFill>
                  <a:srgbClr val="FFFFFF"/>
                </a:solidFill>
                <a:latin typeface="Verdana"/>
                <a:cs typeface="Verdana"/>
              </a:rPr>
              <a:t>c</a:t>
            </a:r>
            <a:r>
              <a:rPr sz="1700" spc="100" dirty="0">
                <a:solidFill>
                  <a:srgbClr val="FFFFFF"/>
                </a:solidFill>
                <a:latin typeface="Verdana"/>
                <a:cs typeface="Verdana"/>
              </a:rPr>
              <a:t>i</a:t>
            </a:r>
            <a:r>
              <a:rPr sz="1700" spc="75" dirty="0">
                <a:solidFill>
                  <a:srgbClr val="FFFFFF"/>
                </a:solidFill>
                <a:latin typeface="Verdana"/>
                <a:cs typeface="Verdana"/>
              </a:rPr>
              <a:t>o</a:t>
            </a:r>
            <a:r>
              <a:rPr sz="1700" spc="-220" dirty="0">
                <a:solidFill>
                  <a:srgbClr val="FFFFFF"/>
                </a:solidFill>
                <a:latin typeface="Verdana"/>
                <a:cs typeface="Verdana"/>
              </a:rPr>
              <a:t>.</a:t>
            </a:r>
            <a:endParaRPr sz="1700" dirty="0">
              <a:latin typeface="Verdana"/>
              <a:cs typeface="Verdana"/>
            </a:endParaRPr>
          </a:p>
          <a:p>
            <a:pPr>
              <a:lnSpc>
                <a:spcPct val="100000"/>
              </a:lnSpc>
            </a:pPr>
            <a:endParaRPr sz="1700" dirty="0">
              <a:latin typeface="Verdana"/>
              <a:cs typeface="Verdana"/>
            </a:endParaRPr>
          </a:p>
          <a:p>
            <a:pPr marL="12700" algn="just">
              <a:lnSpc>
                <a:spcPct val="100000"/>
              </a:lnSpc>
            </a:pPr>
            <a:r>
              <a:rPr sz="1700" dirty="0">
                <a:solidFill>
                  <a:srgbClr val="00E1FF"/>
                </a:solidFill>
                <a:latin typeface="Verdana"/>
                <a:cs typeface="Verdana"/>
              </a:rPr>
              <a:t>Red</a:t>
            </a:r>
            <a:r>
              <a:rPr sz="1700" spc="-100" dirty="0">
                <a:solidFill>
                  <a:srgbClr val="00E1FF"/>
                </a:solidFill>
                <a:latin typeface="Verdana"/>
                <a:cs typeface="Verdana"/>
              </a:rPr>
              <a:t> </a:t>
            </a:r>
            <a:r>
              <a:rPr sz="1700" spc="-5" dirty="0">
                <a:solidFill>
                  <a:srgbClr val="00E1FF"/>
                </a:solidFill>
                <a:latin typeface="Verdana"/>
                <a:cs typeface="Verdana"/>
              </a:rPr>
              <a:t>Interna</a:t>
            </a:r>
            <a:endParaRPr sz="1700" dirty="0">
              <a:latin typeface="Verdana"/>
              <a:cs typeface="Verdana"/>
            </a:endParaRPr>
          </a:p>
          <a:p>
            <a:pPr marL="12700" marR="5080" algn="just">
              <a:lnSpc>
                <a:spcPct val="100699"/>
              </a:lnSpc>
            </a:pPr>
            <a:r>
              <a:rPr sz="1700" spc="-30" dirty="0">
                <a:solidFill>
                  <a:srgbClr val="FFFFFF"/>
                </a:solidFill>
                <a:latin typeface="Verdana"/>
                <a:cs typeface="Verdana"/>
              </a:rPr>
              <a:t>Las</a:t>
            </a:r>
            <a:r>
              <a:rPr sz="1700" spc="-25" dirty="0">
                <a:solidFill>
                  <a:srgbClr val="FFFFFF"/>
                </a:solidFill>
                <a:latin typeface="Verdana"/>
                <a:cs typeface="Verdana"/>
              </a:rPr>
              <a:t> </a:t>
            </a:r>
            <a:r>
              <a:rPr sz="1700" dirty="0">
                <a:solidFill>
                  <a:srgbClr val="FFFFFF"/>
                </a:solidFill>
                <a:latin typeface="Verdana"/>
                <a:cs typeface="Verdana"/>
              </a:rPr>
              <a:t>pruebas</a:t>
            </a:r>
            <a:r>
              <a:rPr sz="1700" spc="5" dirty="0">
                <a:solidFill>
                  <a:srgbClr val="FFFFFF"/>
                </a:solidFill>
                <a:latin typeface="Verdana"/>
                <a:cs typeface="Verdana"/>
              </a:rPr>
              <a:t> validarán</a:t>
            </a:r>
            <a:r>
              <a:rPr sz="1700" spc="10" dirty="0">
                <a:solidFill>
                  <a:srgbClr val="FFFFFF"/>
                </a:solidFill>
                <a:latin typeface="Verdana"/>
                <a:cs typeface="Verdana"/>
              </a:rPr>
              <a:t> </a:t>
            </a:r>
            <a:r>
              <a:rPr sz="1700" spc="-30" dirty="0">
                <a:solidFill>
                  <a:srgbClr val="FFFFFF"/>
                </a:solidFill>
                <a:latin typeface="Verdana"/>
                <a:cs typeface="Verdana"/>
              </a:rPr>
              <a:t>la</a:t>
            </a:r>
            <a:r>
              <a:rPr sz="1700" spc="-25" dirty="0">
                <a:solidFill>
                  <a:srgbClr val="FFFFFF"/>
                </a:solidFill>
                <a:latin typeface="Verdana"/>
                <a:cs typeface="Verdana"/>
              </a:rPr>
              <a:t> </a:t>
            </a:r>
            <a:r>
              <a:rPr sz="1700" spc="10" dirty="0">
                <a:solidFill>
                  <a:srgbClr val="FFFFFF"/>
                </a:solidFill>
                <a:latin typeface="Verdana"/>
                <a:cs typeface="Verdana"/>
              </a:rPr>
              <a:t>seguridad</a:t>
            </a:r>
            <a:r>
              <a:rPr sz="1700" spc="15" dirty="0">
                <a:solidFill>
                  <a:srgbClr val="FFFFFF"/>
                </a:solidFill>
                <a:latin typeface="Verdana"/>
                <a:cs typeface="Verdana"/>
              </a:rPr>
              <a:t> </a:t>
            </a:r>
            <a:r>
              <a:rPr sz="1700" spc="-10" dirty="0">
                <a:solidFill>
                  <a:srgbClr val="FFFFFF"/>
                </a:solidFill>
                <a:latin typeface="Verdana"/>
                <a:cs typeface="Verdana"/>
              </a:rPr>
              <a:t>de</a:t>
            </a:r>
            <a:r>
              <a:rPr sz="1700" spc="-5" dirty="0">
                <a:solidFill>
                  <a:srgbClr val="FFFFFF"/>
                </a:solidFill>
                <a:latin typeface="Verdana"/>
                <a:cs typeface="Verdana"/>
              </a:rPr>
              <a:t> </a:t>
            </a:r>
            <a:r>
              <a:rPr sz="1700" spc="10" dirty="0">
                <a:solidFill>
                  <a:srgbClr val="FFFFFF"/>
                </a:solidFill>
                <a:latin typeface="Verdana"/>
                <a:cs typeface="Verdana"/>
              </a:rPr>
              <a:t>los</a:t>
            </a:r>
            <a:r>
              <a:rPr sz="1700" spc="15" dirty="0">
                <a:solidFill>
                  <a:srgbClr val="FFFFFF"/>
                </a:solidFill>
                <a:latin typeface="Verdana"/>
                <a:cs typeface="Verdana"/>
              </a:rPr>
              <a:t> </a:t>
            </a:r>
            <a:r>
              <a:rPr sz="1700" dirty="0">
                <a:solidFill>
                  <a:srgbClr val="FFFFFF"/>
                </a:solidFill>
                <a:latin typeface="Verdana"/>
                <a:cs typeface="Verdana"/>
              </a:rPr>
              <a:t>servicios,</a:t>
            </a:r>
            <a:r>
              <a:rPr sz="1700" spc="5" dirty="0">
                <a:solidFill>
                  <a:srgbClr val="FFFFFF"/>
                </a:solidFill>
                <a:latin typeface="Verdana"/>
                <a:cs typeface="Verdana"/>
              </a:rPr>
              <a:t> </a:t>
            </a:r>
            <a:r>
              <a:rPr sz="1700" spc="20" dirty="0">
                <a:solidFill>
                  <a:srgbClr val="FFFFFF"/>
                </a:solidFill>
                <a:latin typeface="Verdana"/>
                <a:cs typeface="Verdana"/>
              </a:rPr>
              <a:t>aplicativos </a:t>
            </a:r>
            <a:r>
              <a:rPr sz="1700" spc="25" dirty="0">
                <a:solidFill>
                  <a:srgbClr val="FFFFFF"/>
                </a:solidFill>
                <a:latin typeface="Verdana"/>
                <a:cs typeface="Verdana"/>
              </a:rPr>
              <a:t> disponibles, </a:t>
            </a:r>
            <a:r>
              <a:rPr sz="1700" spc="-40" dirty="0">
                <a:solidFill>
                  <a:srgbClr val="FFFFFF"/>
                </a:solidFill>
                <a:latin typeface="Verdana"/>
                <a:cs typeface="Verdana"/>
              </a:rPr>
              <a:t>así </a:t>
            </a:r>
            <a:r>
              <a:rPr sz="1700" spc="25" dirty="0">
                <a:solidFill>
                  <a:srgbClr val="FFFFFF"/>
                </a:solidFill>
                <a:latin typeface="Verdana"/>
                <a:cs typeface="Verdana"/>
              </a:rPr>
              <a:t>como </a:t>
            </a:r>
            <a:r>
              <a:rPr sz="1700" spc="10" dirty="0">
                <a:solidFill>
                  <a:srgbClr val="FFFFFF"/>
                </a:solidFill>
                <a:latin typeface="Verdana"/>
                <a:cs typeface="Verdana"/>
              </a:rPr>
              <a:t>los </a:t>
            </a:r>
            <a:r>
              <a:rPr sz="1700" spc="35" dirty="0">
                <a:solidFill>
                  <a:srgbClr val="FFFFFF"/>
                </a:solidFill>
                <a:latin typeface="Verdana"/>
                <a:cs typeface="Verdana"/>
              </a:rPr>
              <a:t>controles </a:t>
            </a:r>
            <a:r>
              <a:rPr sz="1700" spc="-10" dirty="0">
                <a:solidFill>
                  <a:srgbClr val="FFFFFF"/>
                </a:solidFill>
                <a:latin typeface="Verdana"/>
                <a:cs typeface="Verdana"/>
              </a:rPr>
              <a:t>de </a:t>
            </a:r>
            <a:r>
              <a:rPr sz="1700" spc="10" dirty="0">
                <a:solidFill>
                  <a:srgbClr val="FFFFFF"/>
                </a:solidFill>
                <a:latin typeface="Verdana"/>
                <a:cs typeface="Verdana"/>
              </a:rPr>
              <a:t>seguridad </a:t>
            </a:r>
            <a:r>
              <a:rPr sz="1700" spc="15" dirty="0">
                <a:solidFill>
                  <a:srgbClr val="FFFFFF"/>
                </a:solidFill>
                <a:latin typeface="Verdana"/>
                <a:cs typeface="Verdana"/>
              </a:rPr>
              <a:t>implementados </a:t>
            </a:r>
            <a:r>
              <a:rPr sz="1700" spc="-5" dirty="0">
                <a:solidFill>
                  <a:srgbClr val="FFFFFF"/>
                </a:solidFill>
                <a:latin typeface="Verdana"/>
                <a:cs typeface="Verdana"/>
              </a:rPr>
              <a:t>en </a:t>
            </a:r>
            <a:r>
              <a:rPr sz="1700" spc="-30" dirty="0">
                <a:solidFill>
                  <a:srgbClr val="FFFFFF"/>
                </a:solidFill>
                <a:latin typeface="Verdana"/>
                <a:cs typeface="Verdana"/>
              </a:rPr>
              <a:t>la </a:t>
            </a:r>
            <a:r>
              <a:rPr sz="1700" spc="-25" dirty="0">
                <a:solidFill>
                  <a:srgbClr val="FFFFFF"/>
                </a:solidFill>
                <a:latin typeface="Verdana"/>
                <a:cs typeface="Verdana"/>
              </a:rPr>
              <a:t> </a:t>
            </a:r>
            <a:r>
              <a:rPr sz="1700" spc="10" dirty="0">
                <a:solidFill>
                  <a:srgbClr val="FFFFFF"/>
                </a:solidFill>
                <a:latin typeface="Verdana"/>
                <a:cs typeface="Verdana"/>
              </a:rPr>
              <a:t>red </a:t>
            </a:r>
            <a:r>
              <a:rPr sz="1700" spc="-105" dirty="0">
                <a:solidFill>
                  <a:srgbClr val="FFFFFF"/>
                </a:solidFill>
                <a:latin typeface="Verdana"/>
                <a:cs typeface="Verdana"/>
              </a:rPr>
              <a:t>y </a:t>
            </a:r>
            <a:r>
              <a:rPr sz="1700" spc="30" dirty="0">
                <a:solidFill>
                  <a:srgbClr val="FFFFFF"/>
                </a:solidFill>
                <a:latin typeface="Verdana"/>
                <a:cs typeface="Verdana"/>
              </a:rPr>
              <a:t>equipos </a:t>
            </a:r>
            <a:r>
              <a:rPr sz="1700" spc="-10" dirty="0">
                <a:solidFill>
                  <a:srgbClr val="FFFFFF"/>
                </a:solidFill>
                <a:latin typeface="Verdana"/>
                <a:cs typeface="Verdana"/>
              </a:rPr>
              <a:t>de </a:t>
            </a:r>
            <a:r>
              <a:rPr sz="1700" spc="20" dirty="0">
                <a:solidFill>
                  <a:srgbClr val="FFFFFF"/>
                </a:solidFill>
                <a:latin typeface="Verdana"/>
                <a:cs typeface="Verdana"/>
              </a:rPr>
              <a:t>usuario </a:t>
            </a:r>
            <a:r>
              <a:rPr sz="1700" spc="10" dirty="0">
                <a:solidFill>
                  <a:srgbClr val="FFFFFF"/>
                </a:solidFill>
                <a:latin typeface="Verdana"/>
                <a:cs typeface="Verdana"/>
              </a:rPr>
              <a:t>final, </a:t>
            </a:r>
            <a:r>
              <a:rPr sz="1700" spc="-15" dirty="0">
                <a:solidFill>
                  <a:srgbClr val="FFFFFF"/>
                </a:solidFill>
                <a:latin typeface="Verdana"/>
                <a:cs typeface="Verdana"/>
              </a:rPr>
              <a:t>asimismo </a:t>
            </a:r>
            <a:r>
              <a:rPr sz="1700" spc="25" dirty="0">
                <a:solidFill>
                  <a:srgbClr val="FFFFFF"/>
                </a:solidFill>
                <a:latin typeface="Verdana"/>
                <a:cs typeface="Verdana"/>
              </a:rPr>
              <a:t>como </a:t>
            </a:r>
            <a:r>
              <a:rPr sz="1700" spc="-30" dirty="0">
                <a:solidFill>
                  <a:srgbClr val="FFFFFF"/>
                </a:solidFill>
                <a:latin typeface="Verdana"/>
                <a:cs typeface="Verdana"/>
              </a:rPr>
              <a:t>la </a:t>
            </a:r>
            <a:r>
              <a:rPr sz="1700" spc="45" dirty="0">
                <a:solidFill>
                  <a:srgbClr val="FFFFFF"/>
                </a:solidFill>
                <a:latin typeface="Verdana"/>
                <a:cs typeface="Verdana"/>
              </a:rPr>
              <a:t>factibilidad </a:t>
            </a:r>
            <a:r>
              <a:rPr sz="1700" spc="-10" dirty="0">
                <a:solidFill>
                  <a:srgbClr val="FFFFFF"/>
                </a:solidFill>
                <a:latin typeface="Verdana"/>
                <a:cs typeface="Verdana"/>
              </a:rPr>
              <a:t>de </a:t>
            </a:r>
            <a:r>
              <a:rPr sz="1700" spc="5" dirty="0">
                <a:solidFill>
                  <a:srgbClr val="FFFFFF"/>
                </a:solidFill>
                <a:latin typeface="Verdana"/>
                <a:cs typeface="Verdana"/>
              </a:rPr>
              <a:t>que </a:t>
            </a:r>
            <a:r>
              <a:rPr sz="1700" spc="40" dirty="0">
                <a:solidFill>
                  <a:srgbClr val="FFFFFF"/>
                </a:solidFill>
                <a:latin typeface="Verdana"/>
                <a:cs typeface="Verdana"/>
              </a:rPr>
              <a:t>un </a:t>
            </a:r>
            <a:r>
              <a:rPr sz="1700" spc="45" dirty="0">
                <a:solidFill>
                  <a:srgbClr val="FFFFFF"/>
                </a:solidFill>
                <a:latin typeface="Verdana"/>
                <a:cs typeface="Verdana"/>
              </a:rPr>
              <a:t> </a:t>
            </a:r>
            <a:r>
              <a:rPr sz="1700" spc="-85" dirty="0">
                <a:solidFill>
                  <a:srgbClr val="FFFFFF"/>
                </a:solidFill>
                <a:latin typeface="Verdana"/>
                <a:cs typeface="Verdana"/>
              </a:rPr>
              <a:t>a</a:t>
            </a:r>
            <a:r>
              <a:rPr sz="1700" spc="20" dirty="0">
                <a:solidFill>
                  <a:srgbClr val="FFFFFF"/>
                </a:solidFill>
                <a:latin typeface="Verdana"/>
                <a:cs typeface="Verdana"/>
              </a:rPr>
              <a:t>t</a:t>
            </a:r>
            <a:r>
              <a:rPr sz="1700" spc="-85" dirty="0">
                <a:solidFill>
                  <a:srgbClr val="FFFFFF"/>
                </a:solidFill>
                <a:latin typeface="Verdana"/>
                <a:cs typeface="Verdana"/>
              </a:rPr>
              <a:t>a</a:t>
            </a:r>
            <a:r>
              <a:rPr sz="1700" spc="85" dirty="0">
                <a:solidFill>
                  <a:srgbClr val="FFFFFF"/>
                </a:solidFill>
                <a:latin typeface="Verdana"/>
                <a:cs typeface="Verdana"/>
              </a:rPr>
              <a:t>c</a:t>
            </a:r>
            <a:r>
              <a:rPr sz="1700" spc="-85" dirty="0">
                <a:solidFill>
                  <a:srgbClr val="FFFFFF"/>
                </a:solidFill>
                <a:latin typeface="Verdana"/>
                <a:cs typeface="Verdana"/>
              </a:rPr>
              <a:t>a</a:t>
            </a:r>
            <a:r>
              <a:rPr sz="1700" spc="90" dirty="0">
                <a:solidFill>
                  <a:srgbClr val="FFFFFF"/>
                </a:solidFill>
                <a:latin typeface="Verdana"/>
                <a:cs typeface="Verdana"/>
              </a:rPr>
              <a:t>n</a:t>
            </a:r>
            <a:r>
              <a:rPr sz="1700" spc="20" dirty="0">
                <a:solidFill>
                  <a:srgbClr val="FFFFFF"/>
                </a:solidFill>
                <a:latin typeface="Verdana"/>
                <a:cs typeface="Verdana"/>
              </a:rPr>
              <a:t>t</a:t>
            </a:r>
            <a:r>
              <a:rPr sz="1700" spc="-100" dirty="0">
                <a:solidFill>
                  <a:srgbClr val="FFFFFF"/>
                </a:solidFill>
                <a:latin typeface="Verdana"/>
                <a:cs typeface="Verdana"/>
              </a:rPr>
              <a:t>e</a:t>
            </a:r>
            <a:r>
              <a:rPr sz="1700" spc="-55" dirty="0">
                <a:solidFill>
                  <a:srgbClr val="FFFFFF"/>
                </a:solidFill>
                <a:latin typeface="Verdana"/>
                <a:cs typeface="Verdana"/>
              </a:rPr>
              <a:t> </a:t>
            </a:r>
            <a:r>
              <a:rPr sz="1700" spc="100" dirty="0">
                <a:solidFill>
                  <a:srgbClr val="FFFFFF"/>
                </a:solidFill>
                <a:latin typeface="Verdana"/>
                <a:cs typeface="Verdana"/>
              </a:rPr>
              <a:t>i</a:t>
            </a:r>
            <a:r>
              <a:rPr sz="1700" spc="90" dirty="0">
                <a:solidFill>
                  <a:srgbClr val="FFFFFF"/>
                </a:solidFill>
                <a:latin typeface="Verdana"/>
                <a:cs typeface="Verdana"/>
              </a:rPr>
              <a:t>n</a:t>
            </a:r>
            <a:r>
              <a:rPr sz="1700" spc="-30" dirty="0">
                <a:solidFill>
                  <a:srgbClr val="FFFFFF"/>
                </a:solidFill>
                <a:latin typeface="Verdana"/>
                <a:cs typeface="Verdana"/>
              </a:rPr>
              <a:t>g</a:t>
            </a:r>
            <a:r>
              <a:rPr sz="1700" spc="45" dirty="0">
                <a:solidFill>
                  <a:srgbClr val="FFFFFF"/>
                </a:solidFill>
                <a:latin typeface="Verdana"/>
                <a:cs typeface="Verdana"/>
              </a:rPr>
              <a:t>r</a:t>
            </a:r>
            <a:r>
              <a:rPr sz="1700" spc="-20" dirty="0">
                <a:solidFill>
                  <a:srgbClr val="FFFFFF"/>
                </a:solidFill>
                <a:latin typeface="Verdana"/>
                <a:cs typeface="Verdana"/>
              </a:rPr>
              <a:t>e</a:t>
            </a:r>
            <a:r>
              <a:rPr sz="1700" spc="-65" dirty="0">
                <a:solidFill>
                  <a:srgbClr val="FFFFFF"/>
                </a:solidFill>
                <a:latin typeface="Verdana"/>
                <a:cs typeface="Verdana"/>
              </a:rPr>
              <a:t>s</a:t>
            </a:r>
            <a:r>
              <a:rPr sz="1700" spc="-100" dirty="0">
                <a:solidFill>
                  <a:srgbClr val="FFFFFF"/>
                </a:solidFill>
                <a:latin typeface="Verdana"/>
                <a:cs typeface="Verdana"/>
              </a:rPr>
              <a:t>e</a:t>
            </a:r>
            <a:r>
              <a:rPr sz="1700" spc="-55" dirty="0">
                <a:solidFill>
                  <a:srgbClr val="FFFFFF"/>
                </a:solidFill>
                <a:latin typeface="Verdana"/>
                <a:cs typeface="Verdana"/>
              </a:rPr>
              <a:t> </a:t>
            </a:r>
            <a:r>
              <a:rPr sz="1700" spc="-165" dirty="0">
                <a:solidFill>
                  <a:srgbClr val="FFFFFF"/>
                </a:solidFill>
                <a:latin typeface="Verdana"/>
                <a:cs typeface="Verdana"/>
              </a:rPr>
              <a:t>a</a:t>
            </a:r>
            <a:r>
              <a:rPr sz="1700" spc="-55" dirty="0">
                <a:solidFill>
                  <a:srgbClr val="FFFFFF"/>
                </a:solidFill>
                <a:latin typeface="Verdana"/>
                <a:cs typeface="Verdana"/>
              </a:rPr>
              <a:t> </a:t>
            </a:r>
            <a:r>
              <a:rPr sz="1700" spc="100" dirty="0">
                <a:solidFill>
                  <a:srgbClr val="FFFFFF"/>
                </a:solidFill>
                <a:latin typeface="Verdana"/>
                <a:cs typeface="Verdana"/>
              </a:rPr>
              <a:t>l</a:t>
            </a:r>
            <a:r>
              <a:rPr sz="1700" spc="-165" dirty="0">
                <a:solidFill>
                  <a:srgbClr val="FFFFFF"/>
                </a:solidFill>
                <a:latin typeface="Verdana"/>
                <a:cs typeface="Verdana"/>
              </a:rPr>
              <a:t>a</a:t>
            </a:r>
            <a:r>
              <a:rPr sz="1700" spc="-55" dirty="0">
                <a:solidFill>
                  <a:srgbClr val="FFFFFF"/>
                </a:solidFill>
                <a:latin typeface="Verdana"/>
                <a:cs typeface="Verdana"/>
              </a:rPr>
              <a:t> </a:t>
            </a:r>
            <a:r>
              <a:rPr sz="1700" spc="45" dirty="0">
                <a:solidFill>
                  <a:srgbClr val="FFFFFF"/>
                </a:solidFill>
                <a:latin typeface="Verdana"/>
                <a:cs typeface="Verdana"/>
              </a:rPr>
              <a:t>r</a:t>
            </a:r>
            <a:r>
              <a:rPr sz="1700" spc="-20" dirty="0">
                <a:solidFill>
                  <a:srgbClr val="FFFFFF"/>
                </a:solidFill>
                <a:latin typeface="Verdana"/>
                <a:cs typeface="Verdana"/>
              </a:rPr>
              <a:t>e</a:t>
            </a:r>
            <a:r>
              <a:rPr sz="1700" spc="80" dirty="0">
                <a:solidFill>
                  <a:srgbClr val="FFFFFF"/>
                </a:solidFill>
                <a:latin typeface="Verdana"/>
                <a:cs typeface="Verdana"/>
              </a:rPr>
              <a:t>d</a:t>
            </a:r>
            <a:r>
              <a:rPr sz="1700" spc="-220" dirty="0">
                <a:solidFill>
                  <a:srgbClr val="FFFFFF"/>
                </a:solidFill>
                <a:latin typeface="Verdana"/>
                <a:cs typeface="Verdana"/>
              </a:rPr>
              <a:t>.</a:t>
            </a:r>
            <a:endParaRPr sz="1700" dirty="0">
              <a:latin typeface="Verdana"/>
              <a:cs typeface="Verdana"/>
            </a:endParaRPr>
          </a:p>
          <a:p>
            <a:pPr>
              <a:lnSpc>
                <a:spcPct val="100000"/>
              </a:lnSpc>
            </a:pPr>
            <a:endParaRPr sz="1700" dirty="0">
              <a:latin typeface="Verdana"/>
              <a:cs typeface="Verdana"/>
            </a:endParaRPr>
          </a:p>
          <a:p>
            <a:pPr marL="12700" algn="just">
              <a:lnSpc>
                <a:spcPct val="100000"/>
              </a:lnSpc>
              <a:spcBef>
                <a:spcPts val="5"/>
              </a:spcBef>
            </a:pPr>
            <a:r>
              <a:rPr sz="1700" dirty="0">
                <a:solidFill>
                  <a:srgbClr val="00E1FF"/>
                </a:solidFill>
                <a:latin typeface="Verdana"/>
                <a:cs typeface="Verdana"/>
              </a:rPr>
              <a:t>Red</a:t>
            </a:r>
            <a:r>
              <a:rPr sz="1700" spc="-80" dirty="0">
                <a:solidFill>
                  <a:srgbClr val="00E1FF"/>
                </a:solidFill>
                <a:latin typeface="Verdana"/>
                <a:cs typeface="Verdana"/>
              </a:rPr>
              <a:t> </a:t>
            </a:r>
            <a:r>
              <a:rPr sz="1700" spc="10" dirty="0">
                <a:solidFill>
                  <a:srgbClr val="00E1FF"/>
                </a:solidFill>
                <a:latin typeface="Verdana"/>
                <a:cs typeface="Verdana"/>
              </a:rPr>
              <a:t>Perimetral</a:t>
            </a:r>
            <a:endParaRPr sz="1700" dirty="0">
              <a:latin typeface="Verdana"/>
              <a:cs typeface="Verdana"/>
            </a:endParaRPr>
          </a:p>
          <a:p>
            <a:pPr marL="12700" marR="11430" algn="just">
              <a:lnSpc>
                <a:spcPct val="100699"/>
              </a:lnSpc>
            </a:pPr>
            <a:r>
              <a:rPr sz="1700" spc="15" dirty="0">
                <a:solidFill>
                  <a:srgbClr val="FFFFFF"/>
                </a:solidFill>
                <a:latin typeface="Verdana"/>
                <a:cs typeface="Verdana"/>
              </a:rPr>
              <a:t>También </a:t>
            </a:r>
            <a:r>
              <a:rPr sz="1700" spc="40" dirty="0">
                <a:solidFill>
                  <a:srgbClr val="FFFFFF"/>
                </a:solidFill>
                <a:latin typeface="Verdana"/>
                <a:cs typeface="Verdana"/>
              </a:rPr>
              <a:t>conocidas </a:t>
            </a:r>
            <a:r>
              <a:rPr sz="1700" spc="25" dirty="0">
                <a:solidFill>
                  <a:srgbClr val="FFFFFF"/>
                </a:solidFill>
                <a:latin typeface="Verdana"/>
                <a:cs typeface="Verdana"/>
              </a:rPr>
              <a:t>como </a:t>
            </a:r>
            <a:r>
              <a:rPr sz="1700" dirty="0">
                <a:solidFill>
                  <a:srgbClr val="FFFFFF"/>
                </a:solidFill>
                <a:latin typeface="Verdana"/>
                <a:cs typeface="Verdana"/>
              </a:rPr>
              <a:t>pruebas </a:t>
            </a:r>
            <a:r>
              <a:rPr sz="1700" spc="-15" dirty="0">
                <a:solidFill>
                  <a:srgbClr val="FFFFFF"/>
                </a:solidFill>
                <a:latin typeface="Verdana"/>
                <a:cs typeface="Verdana"/>
              </a:rPr>
              <a:t>externas </a:t>
            </a:r>
            <a:r>
              <a:rPr sz="1700" spc="55" dirty="0">
                <a:solidFill>
                  <a:srgbClr val="FFFFFF"/>
                </a:solidFill>
                <a:latin typeface="Verdana"/>
                <a:cs typeface="Verdana"/>
              </a:rPr>
              <a:t>con </a:t>
            </a:r>
            <a:r>
              <a:rPr sz="1700" dirty="0">
                <a:solidFill>
                  <a:srgbClr val="FFFFFF"/>
                </a:solidFill>
                <a:latin typeface="Verdana"/>
                <a:cs typeface="Verdana"/>
              </a:rPr>
              <a:t>el </a:t>
            </a:r>
            <a:r>
              <a:rPr sz="1700" spc="60" dirty="0">
                <a:solidFill>
                  <a:srgbClr val="FFFFFF"/>
                </a:solidFill>
                <a:latin typeface="Verdana"/>
                <a:cs typeface="Verdana"/>
              </a:rPr>
              <a:t>fin </a:t>
            </a:r>
            <a:r>
              <a:rPr sz="1700" spc="-10" dirty="0">
                <a:solidFill>
                  <a:srgbClr val="FFFFFF"/>
                </a:solidFill>
                <a:latin typeface="Verdana"/>
                <a:cs typeface="Verdana"/>
              </a:rPr>
              <a:t>de </a:t>
            </a:r>
            <a:r>
              <a:rPr sz="1700" spc="45" dirty="0">
                <a:solidFill>
                  <a:srgbClr val="FFFFFF"/>
                </a:solidFill>
                <a:latin typeface="Verdana"/>
                <a:cs typeface="Verdana"/>
              </a:rPr>
              <a:t>identificar </a:t>
            </a:r>
            <a:r>
              <a:rPr sz="1700" spc="10" dirty="0">
                <a:solidFill>
                  <a:srgbClr val="FFFFFF"/>
                </a:solidFill>
                <a:latin typeface="Verdana"/>
                <a:cs typeface="Verdana"/>
              </a:rPr>
              <a:t>los </a:t>
            </a:r>
            <a:r>
              <a:rPr sz="1700" spc="15" dirty="0">
                <a:solidFill>
                  <a:srgbClr val="FFFFFF"/>
                </a:solidFill>
                <a:latin typeface="Verdana"/>
                <a:cs typeface="Verdana"/>
              </a:rPr>
              <a:t> </a:t>
            </a:r>
            <a:r>
              <a:rPr sz="1700" spc="20" dirty="0">
                <a:solidFill>
                  <a:srgbClr val="FFFFFF"/>
                </a:solidFill>
                <a:latin typeface="Verdana"/>
                <a:cs typeface="Verdana"/>
              </a:rPr>
              <a:t>posibles </a:t>
            </a:r>
            <a:r>
              <a:rPr sz="1700" spc="-5" dirty="0">
                <a:solidFill>
                  <a:srgbClr val="FFFFFF"/>
                </a:solidFill>
                <a:latin typeface="Verdana"/>
                <a:cs typeface="Verdana"/>
              </a:rPr>
              <a:t>riesgos </a:t>
            </a:r>
            <a:r>
              <a:rPr sz="1700" spc="-100" dirty="0">
                <a:solidFill>
                  <a:srgbClr val="FFFFFF"/>
                </a:solidFill>
                <a:latin typeface="Verdana"/>
                <a:cs typeface="Verdana"/>
              </a:rPr>
              <a:t>e </a:t>
            </a:r>
            <a:r>
              <a:rPr sz="1700" spc="10" dirty="0">
                <a:solidFill>
                  <a:srgbClr val="FFFFFF"/>
                </a:solidFill>
                <a:latin typeface="Verdana"/>
                <a:cs typeface="Verdana"/>
              </a:rPr>
              <a:t>impactos </a:t>
            </a:r>
            <a:r>
              <a:rPr sz="1700" spc="-165" dirty="0">
                <a:solidFill>
                  <a:srgbClr val="FFFFFF"/>
                </a:solidFill>
                <a:latin typeface="Verdana"/>
                <a:cs typeface="Verdana"/>
              </a:rPr>
              <a:t>a </a:t>
            </a:r>
            <a:r>
              <a:rPr sz="1700" spc="10" dirty="0">
                <a:solidFill>
                  <a:srgbClr val="FFFFFF"/>
                </a:solidFill>
                <a:latin typeface="Verdana"/>
                <a:cs typeface="Verdana"/>
              </a:rPr>
              <a:t>los </a:t>
            </a:r>
            <a:r>
              <a:rPr sz="1700" spc="5" dirty="0">
                <a:solidFill>
                  <a:srgbClr val="FFFFFF"/>
                </a:solidFill>
                <a:latin typeface="Verdana"/>
                <a:cs typeface="Verdana"/>
              </a:rPr>
              <a:t>que </a:t>
            </a:r>
            <a:r>
              <a:rPr sz="1700" spc="-80" dirty="0">
                <a:solidFill>
                  <a:srgbClr val="FFFFFF"/>
                </a:solidFill>
                <a:latin typeface="Verdana"/>
                <a:cs typeface="Verdana"/>
              </a:rPr>
              <a:t>se </a:t>
            </a:r>
            <a:r>
              <a:rPr sz="1700" spc="30" dirty="0">
                <a:solidFill>
                  <a:srgbClr val="FFFFFF"/>
                </a:solidFill>
                <a:latin typeface="Verdana"/>
                <a:cs typeface="Verdana"/>
              </a:rPr>
              <a:t>encuentre </a:t>
            </a:r>
            <a:r>
              <a:rPr sz="1700" spc="-15" dirty="0">
                <a:solidFill>
                  <a:srgbClr val="FFFFFF"/>
                </a:solidFill>
                <a:latin typeface="Verdana"/>
                <a:cs typeface="Verdana"/>
              </a:rPr>
              <a:t>expuesta </a:t>
            </a:r>
            <a:r>
              <a:rPr sz="1700" spc="-5" dirty="0">
                <a:solidFill>
                  <a:srgbClr val="FFFFFF"/>
                </a:solidFill>
                <a:latin typeface="Verdana"/>
                <a:cs typeface="Verdana"/>
              </a:rPr>
              <a:t>en </a:t>
            </a:r>
            <a:r>
              <a:rPr sz="1700" spc="5" dirty="0">
                <a:solidFill>
                  <a:srgbClr val="FFFFFF"/>
                </a:solidFill>
                <a:latin typeface="Verdana"/>
                <a:cs typeface="Verdana"/>
              </a:rPr>
              <a:t>Internet </a:t>
            </a:r>
            <a:r>
              <a:rPr sz="1700" spc="10" dirty="0">
                <a:solidFill>
                  <a:srgbClr val="FFFFFF"/>
                </a:solidFill>
                <a:latin typeface="Verdana"/>
                <a:cs typeface="Verdana"/>
              </a:rPr>
              <a:t> </a:t>
            </a:r>
            <a:r>
              <a:rPr sz="1700" spc="-30" dirty="0">
                <a:solidFill>
                  <a:srgbClr val="FFFFFF"/>
                </a:solidFill>
                <a:latin typeface="Verdana"/>
                <a:cs typeface="Verdana"/>
              </a:rPr>
              <a:t>la</a:t>
            </a:r>
            <a:r>
              <a:rPr sz="1700" spc="-60" dirty="0">
                <a:solidFill>
                  <a:srgbClr val="FFFFFF"/>
                </a:solidFill>
                <a:latin typeface="Verdana"/>
                <a:cs typeface="Verdana"/>
              </a:rPr>
              <a:t> </a:t>
            </a:r>
            <a:r>
              <a:rPr sz="1700" spc="20" dirty="0">
                <a:solidFill>
                  <a:srgbClr val="FFFFFF"/>
                </a:solidFill>
                <a:latin typeface="Verdana"/>
                <a:cs typeface="Verdana"/>
              </a:rPr>
              <a:t>organización.</a:t>
            </a:r>
            <a:endParaRPr sz="1700" dirty="0">
              <a:latin typeface="Verdana"/>
              <a:cs typeface="Verdana"/>
            </a:endParaRPr>
          </a:p>
          <a:p>
            <a:pPr>
              <a:lnSpc>
                <a:spcPct val="100000"/>
              </a:lnSpc>
            </a:pPr>
            <a:endParaRPr sz="1700" dirty="0">
              <a:latin typeface="Verdana"/>
              <a:cs typeface="Verdana"/>
            </a:endParaRPr>
          </a:p>
          <a:p>
            <a:pPr marL="12700" algn="just">
              <a:lnSpc>
                <a:spcPct val="100000"/>
              </a:lnSpc>
            </a:pPr>
            <a:r>
              <a:rPr sz="1700" dirty="0">
                <a:solidFill>
                  <a:srgbClr val="00E1FF"/>
                </a:solidFill>
                <a:latin typeface="Verdana"/>
                <a:cs typeface="Verdana"/>
              </a:rPr>
              <a:t>Pruebas</a:t>
            </a:r>
            <a:r>
              <a:rPr sz="1700" spc="-95" dirty="0">
                <a:solidFill>
                  <a:srgbClr val="00E1FF"/>
                </a:solidFill>
                <a:latin typeface="Verdana"/>
                <a:cs typeface="Verdana"/>
              </a:rPr>
              <a:t> </a:t>
            </a:r>
            <a:r>
              <a:rPr sz="1700" spc="5" dirty="0">
                <a:solidFill>
                  <a:srgbClr val="00E1FF"/>
                </a:solidFill>
                <a:latin typeface="Verdana"/>
                <a:cs typeface="Verdana"/>
              </a:rPr>
              <a:t>móviles</a:t>
            </a:r>
            <a:endParaRPr sz="1700" dirty="0">
              <a:latin typeface="Verdana"/>
              <a:cs typeface="Verdana"/>
            </a:endParaRPr>
          </a:p>
          <a:p>
            <a:pPr marL="12700" marR="13335" algn="just">
              <a:lnSpc>
                <a:spcPct val="100699"/>
              </a:lnSpc>
            </a:pPr>
            <a:r>
              <a:rPr sz="1700" dirty="0">
                <a:solidFill>
                  <a:srgbClr val="FFFFFF"/>
                </a:solidFill>
                <a:latin typeface="Verdana"/>
                <a:cs typeface="Verdana"/>
              </a:rPr>
              <a:t>Pruebas </a:t>
            </a:r>
            <a:r>
              <a:rPr sz="1700" spc="5" dirty="0">
                <a:solidFill>
                  <a:srgbClr val="FFFFFF"/>
                </a:solidFill>
                <a:latin typeface="Verdana"/>
                <a:cs typeface="Verdana"/>
              </a:rPr>
              <a:t>que </a:t>
            </a:r>
            <a:r>
              <a:rPr sz="1700" spc="-80" dirty="0">
                <a:solidFill>
                  <a:srgbClr val="FFFFFF"/>
                </a:solidFill>
                <a:latin typeface="Verdana"/>
                <a:cs typeface="Verdana"/>
              </a:rPr>
              <a:t>se </a:t>
            </a:r>
            <a:r>
              <a:rPr sz="1700" spc="5" dirty="0">
                <a:solidFill>
                  <a:srgbClr val="FFFFFF"/>
                </a:solidFill>
                <a:latin typeface="Verdana"/>
                <a:cs typeface="Verdana"/>
              </a:rPr>
              <a:t>realizan </a:t>
            </a:r>
            <a:r>
              <a:rPr sz="1700" spc="-165" dirty="0">
                <a:solidFill>
                  <a:srgbClr val="FFFFFF"/>
                </a:solidFill>
                <a:latin typeface="Verdana"/>
                <a:cs typeface="Verdana"/>
              </a:rPr>
              <a:t>a </a:t>
            </a:r>
            <a:r>
              <a:rPr sz="1700" spc="-40" dirty="0">
                <a:solidFill>
                  <a:srgbClr val="FFFFFF"/>
                </a:solidFill>
                <a:latin typeface="Verdana"/>
                <a:cs typeface="Verdana"/>
              </a:rPr>
              <a:t>las </a:t>
            </a:r>
            <a:r>
              <a:rPr sz="1700" spc="30" dirty="0">
                <a:solidFill>
                  <a:srgbClr val="FFFFFF"/>
                </a:solidFill>
                <a:latin typeface="Verdana"/>
                <a:cs typeface="Verdana"/>
              </a:rPr>
              <a:t>aplicaciones </a:t>
            </a:r>
            <a:r>
              <a:rPr sz="1700" spc="5" dirty="0">
                <a:solidFill>
                  <a:srgbClr val="FFFFFF"/>
                </a:solidFill>
                <a:latin typeface="Verdana"/>
                <a:cs typeface="Verdana"/>
              </a:rPr>
              <a:t>móviles </a:t>
            </a:r>
            <a:r>
              <a:rPr sz="1700" spc="-30" dirty="0">
                <a:solidFill>
                  <a:srgbClr val="FFFFFF"/>
                </a:solidFill>
                <a:latin typeface="Verdana"/>
                <a:cs typeface="Verdana"/>
              </a:rPr>
              <a:t>para </a:t>
            </a:r>
            <a:r>
              <a:rPr sz="1700" dirty="0">
                <a:solidFill>
                  <a:srgbClr val="FFFFFF"/>
                </a:solidFill>
                <a:latin typeface="Verdana"/>
                <a:cs typeface="Verdana"/>
              </a:rPr>
              <a:t>iOS </a:t>
            </a:r>
            <a:r>
              <a:rPr sz="1700" spc="-5" dirty="0">
                <a:solidFill>
                  <a:srgbClr val="FFFFFF"/>
                </a:solidFill>
                <a:latin typeface="Verdana"/>
                <a:cs typeface="Verdana"/>
              </a:rPr>
              <a:t>o </a:t>
            </a:r>
            <a:r>
              <a:rPr sz="1700" spc="75" dirty="0">
                <a:solidFill>
                  <a:srgbClr val="FFFFFF"/>
                </a:solidFill>
                <a:latin typeface="Verdana"/>
                <a:cs typeface="Verdana"/>
              </a:rPr>
              <a:t>Android </a:t>
            </a:r>
            <a:r>
              <a:rPr sz="1700" spc="80" dirty="0">
                <a:solidFill>
                  <a:srgbClr val="FFFFFF"/>
                </a:solidFill>
                <a:latin typeface="Verdana"/>
                <a:cs typeface="Verdana"/>
              </a:rPr>
              <a:t> </a:t>
            </a:r>
            <a:r>
              <a:rPr sz="1700" spc="55" dirty="0">
                <a:solidFill>
                  <a:srgbClr val="FFFFFF"/>
                </a:solidFill>
                <a:latin typeface="Verdana"/>
                <a:cs typeface="Verdana"/>
              </a:rPr>
              <a:t>con </a:t>
            </a:r>
            <a:r>
              <a:rPr sz="1700" dirty="0">
                <a:solidFill>
                  <a:srgbClr val="FFFFFF"/>
                </a:solidFill>
                <a:latin typeface="Verdana"/>
                <a:cs typeface="Verdana"/>
              </a:rPr>
              <a:t>el </a:t>
            </a:r>
            <a:r>
              <a:rPr sz="1700" spc="60" dirty="0">
                <a:solidFill>
                  <a:srgbClr val="FFFFFF"/>
                </a:solidFill>
                <a:latin typeface="Verdana"/>
                <a:cs typeface="Verdana"/>
              </a:rPr>
              <a:t>fin </a:t>
            </a:r>
            <a:r>
              <a:rPr sz="1700" spc="-10" dirty="0">
                <a:solidFill>
                  <a:srgbClr val="FFFFFF"/>
                </a:solidFill>
                <a:latin typeface="Verdana"/>
                <a:cs typeface="Verdana"/>
              </a:rPr>
              <a:t>de </a:t>
            </a:r>
            <a:r>
              <a:rPr sz="1700" spc="45" dirty="0">
                <a:solidFill>
                  <a:srgbClr val="FFFFFF"/>
                </a:solidFill>
                <a:latin typeface="Verdana"/>
                <a:cs typeface="Verdana"/>
              </a:rPr>
              <a:t>identificar </a:t>
            </a:r>
            <a:r>
              <a:rPr sz="1700" spc="30" dirty="0">
                <a:solidFill>
                  <a:srgbClr val="FFFFFF"/>
                </a:solidFill>
                <a:latin typeface="Verdana"/>
                <a:cs typeface="Verdana"/>
              </a:rPr>
              <a:t>vulnerabilidades </a:t>
            </a:r>
            <a:r>
              <a:rPr sz="1700" spc="-10" dirty="0">
                <a:solidFill>
                  <a:srgbClr val="FFFFFF"/>
                </a:solidFill>
                <a:latin typeface="Verdana"/>
                <a:cs typeface="Verdana"/>
              </a:rPr>
              <a:t>de </a:t>
            </a:r>
            <a:r>
              <a:rPr sz="1700" spc="-5" dirty="0">
                <a:solidFill>
                  <a:srgbClr val="FFFFFF"/>
                </a:solidFill>
                <a:latin typeface="Verdana"/>
                <a:cs typeface="Verdana"/>
              </a:rPr>
              <a:t>forma </a:t>
            </a:r>
            <a:r>
              <a:rPr sz="1700" spc="-15" dirty="0">
                <a:solidFill>
                  <a:srgbClr val="FFFFFF"/>
                </a:solidFill>
                <a:latin typeface="Verdana"/>
                <a:cs typeface="Verdana"/>
              </a:rPr>
              <a:t>estática </a:t>
            </a:r>
            <a:r>
              <a:rPr sz="1700" spc="-5" dirty="0">
                <a:solidFill>
                  <a:srgbClr val="FFFFFF"/>
                </a:solidFill>
                <a:latin typeface="Verdana"/>
                <a:cs typeface="Verdana"/>
              </a:rPr>
              <a:t>o </a:t>
            </a:r>
            <a:r>
              <a:rPr sz="1700" spc="20" dirty="0">
                <a:solidFill>
                  <a:srgbClr val="FFFFFF"/>
                </a:solidFill>
                <a:latin typeface="Verdana"/>
                <a:cs typeface="Verdana"/>
              </a:rPr>
              <a:t>dinámica </a:t>
            </a:r>
            <a:r>
              <a:rPr sz="1700" spc="25" dirty="0">
                <a:solidFill>
                  <a:srgbClr val="FFFFFF"/>
                </a:solidFill>
                <a:latin typeface="Verdana"/>
                <a:cs typeface="Verdana"/>
              </a:rPr>
              <a:t> </a:t>
            </a:r>
            <a:r>
              <a:rPr sz="1700" spc="5" dirty="0">
                <a:solidFill>
                  <a:srgbClr val="FFFFFF"/>
                </a:solidFill>
                <a:latin typeface="Verdana"/>
                <a:cs typeface="Verdana"/>
              </a:rPr>
              <a:t>que</a:t>
            </a:r>
            <a:r>
              <a:rPr sz="1700" spc="-60" dirty="0">
                <a:solidFill>
                  <a:srgbClr val="FFFFFF"/>
                </a:solidFill>
                <a:latin typeface="Verdana"/>
                <a:cs typeface="Verdana"/>
              </a:rPr>
              <a:t> </a:t>
            </a:r>
            <a:r>
              <a:rPr sz="1700" spc="10" dirty="0">
                <a:solidFill>
                  <a:srgbClr val="FFFFFF"/>
                </a:solidFill>
                <a:latin typeface="Verdana"/>
                <a:cs typeface="Verdana"/>
              </a:rPr>
              <a:t>pueda</a:t>
            </a:r>
            <a:r>
              <a:rPr sz="1700" spc="-55" dirty="0">
                <a:solidFill>
                  <a:srgbClr val="FFFFFF"/>
                </a:solidFill>
                <a:latin typeface="Verdana"/>
                <a:cs typeface="Verdana"/>
              </a:rPr>
              <a:t> </a:t>
            </a:r>
            <a:r>
              <a:rPr sz="1700" spc="-30" dirty="0">
                <a:solidFill>
                  <a:srgbClr val="FFFFFF"/>
                </a:solidFill>
                <a:latin typeface="Verdana"/>
                <a:cs typeface="Verdana"/>
              </a:rPr>
              <a:t>usar</a:t>
            </a:r>
            <a:r>
              <a:rPr sz="1700" spc="-55" dirty="0">
                <a:solidFill>
                  <a:srgbClr val="FFFFFF"/>
                </a:solidFill>
                <a:latin typeface="Verdana"/>
                <a:cs typeface="Verdana"/>
              </a:rPr>
              <a:t> </a:t>
            </a:r>
            <a:r>
              <a:rPr sz="1700" spc="40" dirty="0">
                <a:solidFill>
                  <a:srgbClr val="FFFFFF"/>
                </a:solidFill>
                <a:latin typeface="Verdana"/>
                <a:cs typeface="Verdana"/>
              </a:rPr>
              <a:t>un</a:t>
            </a:r>
            <a:r>
              <a:rPr sz="1700" spc="-55" dirty="0">
                <a:solidFill>
                  <a:srgbClr val="FFFFFF"/>
                </a:solidFill>
                <a:latin typeface="Verdana"/>
                <a:cs typeface="Verdana"/>
              </a:rPr>
              <a:t> </a:t>
            </a:r>
            <a:r>
              <a:rPr sz="1700" spc="35" dirty="0">
                <a:solidFill>
                  <a:srgbClr val="FFFFFF"/>
                </a:solidFill>
                <a:latin typeface="Verdana"/>
                <a:cs typeface="Verdana"/>
              </a:rPr>
              <a:t>ciberdelincuente.</a:t>
            </a:r>
            <a:endParaRPr sz="1700" dirty="0">
              <a:latin typeface="Verdana"/>
              <a:cs typeface="Verdana"/>
            </a:endParaRPr>
          </a:p>
        </p:txBody>
      </p:sp>
      <p:sp>
        <p:nvSpPr>
          <p:cNvPr id="14" name="object 5">
            <a:extLst>
              <a:ext uri="{FF2B5EF4-FFF2-40B4-BE49-F238E27FC236}">
                <a16:creationId xmlns:a16="http://schemas.microsoft.com/office/drawing/2014/main" id="{D9F90E6C-4CBB-4A1A-8ED0-0E3D84C3D6B9}"/>
              </a:ext>
            </a:extLst>
          </p:cNvPr>
          <p:cNvSpPr txBox="1"/>
          <p:nvPr/>
        </p:nvSpPr>
        <p:spPr>
          <a:xfrm>
            <a:off x="2952760" y="6119609"/>
            <a:ext cx="7101381" cy="289823"/>
          </a:xfrm>
          <a:prstGeom prst="rect">
            <a:avLst/>
          </a:prstGeom>
        </p:spPr>
        <p:txBody>
          <a:bodyPr vert="horz" wrap="square" lIns="0" tIns="12700" rIns="0" bIns="0" rtlCol="0">
            <a:spAutoFit/>
          </a:bodyPr>
          <a:lstStyle/>
          <a:p>
            <a:pPr algn="ctr">
              <a:lnSpc>
                <a:spcPct val="100000"/>
              </a:lnSpc>
            </a:pPr>
            <a:r>
              <a:rPr lang="es-MX" spc="-15" dirty="0">
                <a:solidFill>
                  <a:srgbClr val="F28E19"/>
                </a:solidFill>
              </a:rPr>
              <a:t>Anticipación</a:t>
            </a:r>
            <a:r>
              <a:rPr lang="es-MX" spc="300" dirty="0">
                <a:solidFill>
                  <a:srgbClr val="F28E19"/>
                </a:solidFill>
              </a:rPr>
              <a:t> </a:t>
            </a:r>
            <a:r>
              <a:rPr lang="es-MX" spc="-280" dirty="0">
                <a:solidFill>
                  <a:srgbClr val="F28E19"/>
                </a:solidFill>
              </a:rPr>
              <a:t>/</a:t>
            </a:r>
            <a:r>
              <a:rPr lang="es-MX" spc="295" dirty="0">
                <a:solidFill>
                  <a:srgbClr val="F28E19"/>
                </a:solidFill>
              </a:rPr>
              <a:t> </a:t>
            </a:r>
            <a:r>
              <a:rPr lang="es-MX" spc="-30" dirty="0">
                <a:solidFill>
                  <a:srgbClr val="F28E19"/>
                </a:solidFill>
              </a:rPr>
              <a:t>Protección</a:t>
            </a:r>
            <a:r>
              <a:rPr lang="es-MX" spc="-300" dirty="0">
                <a:solidFill>
                  <a:srgbClr val="F28E19"/>
                </a:solidFill>
              </a:rPr>
              <a:t>   </a:t>
            </a:r>
            <a:r>
              <a:rPr lang="es-MX" spc="-280" dirty="0">
                <a:solidFill>
                  <a:srgbClr val="F28E19"/>
                </a:solidFill>
              </a:rPr>
              <a:t>/     </a:t>
            </a:r>
            <a:r>
              <a:rPr lang="es-MX" spc="-45" dirty="0">
                <a:solidFill>
                  <a:srgbClr val="F28E19"/>
                </a:solidFill>
              </a:rPr>
              <a:t>Prevención</a:t>
            </a:r>
            <a:endParaRPr sz="1800" dirty="0">
              <a:solidFill>
                <a:srgbClr val="F28E19"/>
              </a:solidFill>
              <a:latin typeface="Verdana"/>
              <a:cs typeface="Verdana"/>
            </a:endParaRPr>
          </a:p>
        </p:txBody>
      </p:sp>
    </p:spTree>
    <p:extLst>
      <p:ext uri="{BB962C8B-B14F-4D97-AF65-F5344CB8AC3E}">
        <p14:creationId xmlns:p14="http://schemas.microsoft.com/office/powerpoint/2010/main" val="150604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302007-68A8-41F1-8CF6-B071C797FEB7}"/>
              </a:ext>
            </a:extLst>
          </p:cNvPr>
          <p:cNvPicPr>
            <a:picLocks noChangeAspect="1"/>
          </p:cNvPicPr>
          <p:nvPr/>
        </p:nvPicPr>
        <p:blipFill rotWithShape="1">
          <a:blip r:embed="rId2"/>
          <a:srcRect t="-400" b="15463"/>
          <a:stretch/>
        </p:blipFill>
        <p:spPr>
          <a:xfrm>
            <a:off x="0" y="-32657"/>
            <a:ext cx="12192000" cy="6906986"/>
          </a:xfrm>
          <a:prstGeom prst="rect">
            <a:avLst/>
          </a:prstGeom>
        </p:spPr>
      </p:pic>
      <p:sp>
        <p:nvSpPr>
          <p:cNvPr id="8" name="Rectángulo 7">
            <a:extLst>
              <a:ext uri="{FF2B5EF4-FFF2-40B4-BE49-F238E27FC236}">
                <a16:creationId xmlns:a16="http://schemas.microsoft.com/office/drawing/2014/main" id="{4AAD7C7B-BAB8-471E-A30E-B64A39B0CF1A}"/>
              </a:ext>
            </a:extLst>
          </p:cNvPr>
          <p:cNvSpPr/>
          <p:nvPr/>
        </p:nvSpPr>
        <p:spPr>
          <a:xfrm>
            <a:off x="0" y="0"/>
            <a:ext cx="12192000" cy="6858001"/>
          </a:xfrm>
          <a:prstGeom prst="rect">
            <a:avLst/>
          </a:prstGeom>
          <a:gradFill flip="none" rotWithShape="1">
            <a:gsLst>
              <a:gs pos="100000">
                <a:srgbClr val="000000"/>
              </a:gs>
              <a:gs pos="0">
                <a:schemeClr val="tx1">
                  <a:alpha val="10000"/>
                </a:schemeClr>
              </a:gs>
              <a:gs pos="18000">
                <a:schemeClr val="tx1">
                  <a:alpha val="18000"/>
                </a:schemeClr>
              </a:gs>
              <a:gs pos="38000">
                <a:schemeClr val="tx1">
                  <a:alpha val="6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id="{83A18540-10AD-41B4-96B3-AB90539631F2}"/>
              </a:ext>
            </a:extLst>
          </p:cNvPr>
          <p:cNvPicPr>
            <a:picLocks noChangeAspect="1"/>
          </p:cNvPicPr>
          <p:nvPr/>
        </p:nvPicPr>
        <p:blipFill rotWithShape="1">
          <a:blip r:embed="rId3">
            <a:extLst>
              <a:ext uri="{28A0092B-C50C-407E-A947-70E740481C1C}">
                <a14:useLocalDpi xmlns:a14="http://schemas.microsoft.com/office/drawing/2010/main" val="0"/>
              </a:ext>
            </a:extLst>
          </a:blip>
          <a:srcRect l="14637" t="24803" r="17924" b="39043"/>
          <a:stretch/>
        </p:blipFill>
        <p:spPr>
          <a:xfrm>
            <a:off x="10054141" y="5687069"/>
            <a:ext cx="1881809" cy="1008850"/>
          </a:xfrm>
          <a:prstGeom prst="rect">
            <a:avLst/>
          </a:prstGeom>
        </p:spPr>
      </p:pic>
      <p:pic>
        <p:nvPicPr>
          <p:cNvPr id="7" name="Imagen 6">
            <a:extLst>
              <a:ext uri="{FF2B5EF4-FFF2-40B4-BE49-F238E27FC236}">
                <a16:creationId xmlns:a16="http://schemas.microsoft.com/office/drawing/2014/main" id="{F148E560-EDD1-4DD1-A02D-5B7B964A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50" y="5920775"/>
            <a:ext cx="2440660" cy="767937"/>
          </a:xfrm>
          <a:prstGeom prst="rect">
            <a:avLst/>
          </a:prstGeom>
        </p:spPr>
      </p:pic>
      <p:sp>
        <p:nvSpPr>
          <p:cNvPr id="13" name="object 6">
            <a:extLst>
              <a:ext uri="{FF2B5EF4-FFF2-40B4-BE49-F238E27FC236}">
                <a16:creationId xmlns:a16="http://schemas.microsoft.com/office/drawing/2014/main" id="{54B5D8DC-D9ED-4546-9D6A-8238454BD742}"/>
              </a:ext>
            </a:extLst>
          </p:cNvPr>
          <p:cNvSpPr txBox="1">
            <a:spLocks/>
          </p:cNvSpPr>
          <p:nvPr/>
        </p:nvSpPr>
        <p:spPr>
          <a:xfrm>
            <a:off x="485109" y="639830"/>
            <a:ext cx="7431172" cy="5111656"/>
          </a:xfrm>
          <a:prstGeom prst="rect">
            <a:avLst/>
          </a:prstGeom>
        </p:spPr>
        <p:txBody>
          <a:bodyPr vert="horz" wrap="square" lIns="0" tIns="12700" rIns="0" bIns="0" rtlCol="0">
            <a:spAutoFit/>
          </a:bodyPr>
          <a:lstStyle>
            <a:defPPr>
              <a:defRPr lang="es-MX"/>
            </a:defPPr>
            <a:lvl1pPr marL="12700" algn="just">
              <a:lnSpc>
                <a:spcPct val="100000"/>
              </a:lnSpc>
              <a:spcBef>
                <a:spcPts val="100"/>
              </a:spcBef>
              <a:defRPr spc="10">
                <a:solidFill>
                  <a:srgbClr val="00E1FF"/>
                </a:solidFill>
                <a:latin typeface="Verdana"/>
                <a:cs typeface="Verdan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700" dirty="0"/>
              <a:t>Pruebas WIFI</a:t>
            </a:r>
          </a:p>
          <a:p>
            <a:r>
              <a:rPr lang="es-MX" sz="1700" dirty="0">
                <a:solidFill>
                  <a:schemeClr val="bg1"/>
                </a:solidFill>
              </a:rPr>
              <a:t>Las pruebas de penetración de red inalámbrica evalúan la capacidad  de múltiples controles de seguridad diseñadas para proteger el  acceso no autorizado a los servicios inalámbricos.</a:t>
            </a:r>
          </a:p>
          <a:p>
            <a:endParaRPr lang="es-MX" sz="1700" dirty="0"/>
          </a:p>
          <a:p>
            <a:r>
              <a:rPr lang="es-MX" sz="1700" dirty="0"/>
              <a:t>Pruebas a nube</a:t>
            </a:r>
          </a:p>
          <a:p>
            <a:r>
              <a:rPr lang="es-MX" sz="1700" dirty="0">
                <a:solidFill>
                  <a:schemeClr val="bg1"/>
                </a:solidFill>
              </a:rPr>
              <a:t>Pruebas de penetración a servicios de la nube que soportan la  operación del negocio para la identificación de posibles riesgos e  impactos.</a:t>
            </a:r>
          </a:p>
          <a:p>
            <a:endParaRPr lang="es-MX" sz="1700" dirty="0"/>
          </a:p>
          <a:p>
            <a:r>
              <a:rPr lang="es-MX" sz="1700" dirty="0"/>
              <a:t>Pruebas web</a:t>
            </a:r>
          </a:p>
          <a:p>
            <a:r>
              <a:rPr lang="es-MX" sz="1700" dirty="0">
                <a:solidFill>
                  <a:schemeClr val="bg1"/>
                </a:solidFill>
              </a:rPr>
              <a:t>Evaluación de la seguridad de las aplicaciones web (dominios y  subdominios) expuestos a internet o internos, ya sean estáticas,  dinámicas o transaccionales.</a:t>
            </a:r>
          </a:p>
          <a:p>
            <a:endParaRPr lang="es-MX" sz="1700" dirty="0"/>
          </a:p>
          <a:p>
            <a:r>
              <a:rPr lang="es-MX" sz="1700" dirty="0"/>
              <a:t>Revisión de Código</a:t>
            </a:r>
          </a:p>
          <a:p>
            <a:r>
              <a:rPr lang="es-MX" sz="1700" dirty="0">
                <a:solidFill>
                  <a:schemeClr val="bg1"/>
                </a:solidFill>
              </a:rPr>
              <a:t>Evaluación del código fuente para identificar brechas de seguridad  o código malicioso que pueda estar utilizando un atacante interno o  externo.</a:t>
            </a:r>
          </a:p>
        </p:txBody>
      </p:sp>
      <p:sp>
        <p:nvSpPr>
          <p:cNvPr id="14" name="object 5">
            <a:extLst>
              <a:ext uri="{FF2B5EF4-FFF2-40B4-BE49-F238E27FC236}">
                <a16:creationId xmlns:a16="http://schemas.microsoft.com/office/drawing/2014/main" id="{213CE2A1-39C5-4BA3-8926-856DB299807B}"/>
              </a:ext>
            </a:extLst>
          </p:cNvPr>
          <p:cNvSpPr txBox="1"/>
          <p:nvPr/>
        </p:nvSpPr>
        <p:spPr>
          <a:xfrm>
            <a:off x="2952760" y="6119609"/>
            <a:ext cx="7101381" cy="289823"/>
          </a:xfrm>
          <a:prstGeom prst="rect">
            <a:avLst/>
          </a:prstGeom>
        </p:spPr>
        <p:txBody>
          <a:bodyPr vert="horz" wrap="square" lIns="0" tIns="12700" rIns="0" bIns="0" rtlCol="0">
            <a:spAutoFit/>
          </a:bodyPr>
          <a:lstStyle/>
          <a:p>
            <a:pPr algn="ctr">
              <a:lnSpc>
                <a:spcPct val="100000"/>
              </a:lnSpc>
            </a:pPr>
            <a:r>
              <a:rPr lang="es-MX" spc="-15" dirty="0">
                <a:solidFill>
                  <a:srgbClr val="F28E19"/>
                </a:solidFill>
              </a:rPr>
              <a:t>Anticipación</a:t>
            </a:r>
            <a:r>
              <a:rPr lang="es-MX" spc="300" dirty="0">
                <a:solidFill>
                  <a:srgbClr val="F28E19"/>
                </a:solidFill>
              </a:rPr>
              <a:t> </a:t>
            </a:r>
            <a:r>
              <a:rPr lang="es-MX" spc="-280" dirty="0">
                <a:solidFill>
                  <a:srgbClr val="F28E19"/>
                </a:solidFill>
              </a:rPr>
              <a:t>/</a:t>
            </a:r>
            <a:r>
              <a:rPr lang="es-MX" spc="295" dirty="0">
                <a:solidFill>
                  <a:srgbClr val="F28E19"/>
                </a:solidFill>
              </a:rPr>
              <a:t> </a:t>
            </a:r>
            <a:r>
              <a:rPr lang="es-MX" spc="-30" dirty="0">
                <a:solidFill>
                  <a:srgbClr val="F28E19"/>
                </a:solidFill>
              </a:rPr>
              <a:t>Protección</a:t>
            </a:r>
            <a:r>
              <a:rPr lang="es-MX" spc="-300" dirty="0">
                <a:solidFill>
                  <a:srgbClr val="F28E19"/>
                </a:solidFill>
              </a:rPr>
              <a:t>   </a:t>
            </a:r>
            <a:r>
              <a:rPr lang="es-MX" spc="-280" dirty="0">
                <a:solidFill>
                  <a:srgbClr val="F28E19"/>
                </a:solidFill>
              </a:rPr>
              <a:t>/     </a:t>
            </a:r>
            <a:r>
              <a:rPr lang="es-MX" spc="-45" dirty="0">
                <a:solidFill>
                  <a:srgbClr val="F28E19"/>
                </a:solidFill>
              </a:rPr>
              <a:t>Prevención</a:t>
            </a:r>
            <a:endParaRPr sz="1800" dirty="0">
              <a:solidFill>
                <a:srgbClr val="F28E19"/>
              </a:solidFill>
              <a:latin typeface="Verdana"/>
              <a:cs typeface="Verdana"/>
            </a:endParaRPr>
          </a:p>
        </p:txBody>
      </p:sp>
      <p:sp>
        <p:nvSpPr>
          <p:cNvPr id="10" name="Subtítulo 16">
            <a:extLst>
              <a:ext uri="{FF2B5EF4-FFF2-40B4-BE49-F238E27FC236}">
                <a16:creationId xmlns:a16="http://schemas.microsoft.com/office/drawing/2014/main" id="{1F233782-B5BC-4D0F-9E31-F51152B4BEF1}"/>
              </a:ext>
            </a:extLst>
          </p:cNvPr>
          <p:cNvSpPr txBox="1">
            <a:spLocks/>
          </p:cNvSpPr>
          <p:nvPr/>
        </p:nvSpPr>
        <p:spPr>
          <a:xfrm>
            <a:off x="8401390" y="3326530"/>
            <a:ext cx="3624217" cy="1159446"/>
          </a:xfrm>
          <a:prstGeom prst="rect">
            <a:avLst/>
          </a:prstGeom>
        </p:spPr>
        <p:txBody>
          <a:bodyPr vert="horz" lIns="91440" tIns="45720" rIns="91440" bIns="45720" rtlCol="0">
            <a:noAutofit/>
          </a:bodyPr>
          <a:lstStyle>
            <a:defPPr>
              <a:defRPr lang="es-MX"/>
            </a:defPPr>
            <a:lvl1pPr indent="0" algn="just">
              <a:lnSpc>
                <a:spcPct val="90000"/>
              </a:lnSpc>
              <a:spcBef>
                <a:spcPts val="1000"/>
              </a:spcBef>
              <a:buFont typeface="Arial" panose="020B0604020202020204" pitchFamily="34" charset="0"/>
              <a:buNone/>
              <a:defRPr sz="2200" b="1">
                <a:solidFill>
                  <a:srgbClr val="F28E19"/>
                </a:solidFill>
                <a:latin typeface="Verdana" panose="020B0604030504040204" pitchFamily="34" charset="0"/>
                <a:ea typeface="Verdana" panose="020B060403050404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s-MX" sz="3200" dirty="0">
                <a:latin typeface="Arial Black" panose="020B0A04020102020204" pitchFamily="34" charset="0"/>
                <a:sym typeface="Wingdings" panose="05000000000000000000" pitchFamily="2" charset="2"/>
              </a:rPr>
              <a:t>PRUEBA DE PENETRACIÓN</a:t>
            </a:r>
            <a:endParaRPr lang="es-MX" sz="3200" dirty="0">
              <a:latin typeface="Arial Black" panose="020B0A04020102020204" pitchFamily="34" charset="0"/>
            </a:endParaRPr>
          </a:p>
        </p:txBody>
      </p:sp>
    </p:spTree>
    <p:extLst>
      <p:ext uri="{BB962C8B-B14F-4D97-AF65-F5344CB8AC3E}">
        <p14:creationId xmlns:p14="http://schemas.microsoft.com/office/powerpoint/2010/main" val="27813091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1588</Words>
  <Application>Microsoft Office PowerPoint</Application>
  <PresentationFormat>Panorámica</PresentationFormat>
  <Paragraphs>136</Paragraphs>
  <Slides>25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Arial Black</vt:lpstr>
      <vt:lpstr>Calibri</vt:lpstr>
      <vt:lpstr>Calibri Light</vt:lpstr>
      <vt:lpstr>Consolas</vt:lpstr>
      <vt:lpstr>Copperplate Gothic Bold</vt:lpstr>
      <vt:lpstr>Pristina</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ARISBETH CASTRO CASQUERA</dc:creator>
  <cp:lastModifiedBy>ARISBETH CASTRO CASQUERA</cp:lastModifiedBy>
  <cp:revision>38</cp:revision>
  <dcterms:created xsi:type="dcterms:W3CDTF">2023-07-14T03:01:13Z</dcterms:created>
  <dcterms:modified xsi:type="dcterms:W3CDTF">2023-07-15T20:20:04Z</dcterms:modified>
</cp:coreProperties>
</file>